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2" r:id="rId1"/>
    <p:sldMasterId id="2147483683" r:id="rId2"/>
  </p:sldMasterIdLst>
  <p:notesMasterIdLst>
    <p:notesMasterId r:id="rId14"/>
  </p:notesMasterIdLst>
  <p:sldIdLst>
    <p:sldId id="256" r:id="rId3"/>
    <p:sldId id="257" r:id="rId4"/>
    <p:sldId id="258" r:id="rId5"/>
    <p:sldId id="259" r:id="rId6"/>
    <p:sldId id="260" r:id="rId7"/>
    <p:sldId id="261" r:id="rId8"/>
    <p:sldId id="262" r:id="rId9"/>
    <p:sldId id="263" r:id="rId10"/>
    <p:sldId id="264" r:id="rId11"/>
    <p:sldId id="265" r:id="rId12"/>
    <p:sldId id="266" r:id="rId13"/>
  </p:sldIdLst>
  <p:sldSz cx="9144000" cy="5143500" type="screen16x9"/>
  <p:notesSz cx="6858000" cy="9144000"/>
  <p:embeddedFontLst>
    <p:embeddedFont>
      <p:font typeface="Lora" panose="020B0604020202020204" charset="0"/>
      <p:regular r:id="rId15"/>
      <p:bold r:id="rId16"/>
      <p:italic r:id="rId17"/>
      <p:boldItalic r:id="rId18"/>
    </p:embeddedFont>
    <p:embeddedFont>
      <p:font typeface="Montserrat" panose="020B0604020202020204" charset="0"/>
      <p:regular r:id="rId19"/>
      <p:bold r:id="rId20"/>
      <p:italic r:id="rId21"/>
      <p:boldItalic r:id="rId22"/>
    </p:embeddedFont>
    <p:embeddedFont>
      <p:font typeface="Proxima Nova" panose="020B0604020202020204" charset="0"/>
      <p:regular r:id="rId23"/>
      <p:bold r:id="rId24"/>
      <p:italic r:id="rId25"/>
      <p:boldItalic r:id="rId2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7D94DF21-395D-4388-8CBF-92C417032C9B}">
  <a:tblStyle styleId="{7D94DF21-395D-4388-8CBF-92C417032C9B}"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55" d="100"/>
          <a:sy n="155" d="100"/>
        </p:scale>
        <p:origin x="114" y="13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font" Target="fonts/font4.fntdata"/><Relationship Id="rId26" Type="http://schemas.openxmlformats.org/officeDocument/2006/relationships/font" Target="fonts/font12.fntdata"/><Relationship Id="rId3" Type="http://schemas.openxmlformats.org/officeDocument/2006/relationships/slide" Target="slides/slide1.xml"/><Relationship Id="rId21" Type="http://schemas.openxmlformats.org/officeDocument/2006/relationships/font" Target="fonts/font7.fntdata"/><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font" Target="fonts/font3.fntdata"/><Relationship Id="rId25" Type="http://schemas.openxmlformats.org/officeDocument/2006/relationships/font" Target="fonts/font11.fntdata"/><Relationship Id="rId2" Type="http://schemas.openxmlformats.org/officeDocument/2006/relationships/slideMaster" Target="slideMasters/slideMaster2.xml"/><Relationship Id="rId16" Type="http://schemas.openxmlformats.org/officeDocument/2006/relationships/font" Target="fonts/font2.fntdata"/><Relationship Id="rId20" Type="http://schemas.openxmlformats.org/officeDocument/2006/relationships/font" Target="fonts/font6.fntdata"/><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font" Target="fonts/font10.fntdata"/><Relationship Id="rId5" Type="http://schemas.openxmlformats.org/officeDocument/2006/relationships/slide" Target="slides/slide3.xml"/><Relationship Id="rId15" Type="http://schemas.openxmlformats.org/officeDocument/2006/relationships/font" Target="fonts/font1.fntdata"/><Relationship Id="rId23" Type="http://schemas.openxmlformats.org/officeDocument/2006/relationships/font" Target="fonts/font9.fntdata"/><Relationship Id="rId28"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font" Target="fonts/font5.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notesMaster" Target="notesMasters/notesMaster1.xml"/><Relationship Id="rId22" Type="http://schemas.openxmlformats.org/officeDocument/2006/relationships/font" Target="fonts/font8.fntdata"/><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317500">
              <a:spcBef>
                <a:spcPts val="0"/>
              </a:spcBef>
              <a:spcAft>
                <a:spcPts val="0"/>
              </a:spcAft>
              <a:buSzPts val="1400"/>
              <a:buChar char="●"/>
              <a:defRPr sz="1100"/>
            </a:lvl1pPr>
            <a:lvl2pPr marL="914400" lvl="1" indent="-317500">
              <a:spcBef>
                <a:spcPts val="0"/>
              </a:spcBef>
              <a:spcAft>
                <a:spcPts val="0"/>
              </a:spcAft>
              <a:buSzPts val="1400"/>
              <a:buChar char="○"/>
              <a:defRPr sz="1100"/>
            </a:lvl2pPr>
            <a:lvl3pPr marL="1371600" lvl="2" indent="-317500">
              <a:spcBef>
                <a:spcPts val="0"/>
              </a:spcBef>
              <a:spcAft>
                <a:spcPts val="0"/>
              </a:spcAft>
              <a:buSzPts val="1400"/>
              <a:buChar char="■"/>
              <a:defRPr sz="1100"/>
            </a:lvl3pPr>
            <a:lvl4pPr marL="1828800" lvl="3" indent="-317500">
              <a:spcBef>
                <a:spcPts val="0"/>
              </a:spcBef>
              <a:spcAft>
                <a:spcPts val="0"/>
              </a:spcAft>
              <a:buSzPts val="1400"/>
              <a:buChar char="●"/>
              <a:defRPr sz="1100"/>
            </a:lvl4pPr>
            <a:lvl5pPr marL="2286000" lvl="4" indent="-317500">
              <a:spcBef>
                <a:spcPts val="0"/>
              </a:spcBef>
              <a:spcAft>
                <a:spcPts val="0"/>
              </a:spcAft>
              <a:buSzPts val="1400"/>
              <a:buChar char="○"/>
              <a:defRPr sz="1100"/>
            </a:lvl5pPr>
            <a:lvl6pPr marL="2743200" lvl="5" indent="-317500">
              <a:spcBef>
                <a:spcPts val="0"/>
              </a:spcBef>
              <a:spcAft>
                <a:spcPts val="0"/>
              </a:spcAft>
              <a:buSzPts val="1400"/>
              <a:buChar char="■"/>
              <a:defRPr sz="1100"/>
            </a:lvl6pPr>
            <a:lvl7pPr marL="3200400" lvl="6" indent="-317500">
              <a:spcBef>
                <a:spcPts val="0"/>
              </a:spcBef>
              <a:spcAft>
                <a:spcPts val="0"/>
              </a:spcAft>
              <a:buSzPts val="1400"/>
              <a:buChar char="●"/>
              <a:defRPr sz="1100"/>
            </a:lvl7pPr>
            <a:lvl8pPr marL="3657600" lvl="7" indent="-317500">
              <a:spcBef>
                <a:spcPts val="0"/>
              </a:spcBef>
              <a:spcAft>
                <a:spcPts val="0"/>
              </a:spcAft>
              <a:buSzPts val="1400"/>
              <a:buChar char="○"/>
              <a:defRPr sz="1100"/>
            </a:lvl8pPr>
            <a:lvl9pPr marL="4114800" lvl="8" indent="-317500">
              <a:spcBef>
                <a:spcPts val="0"/>
              </a:spcBef>
              <a:spcAft>
                <a:spcPts val="0"/>
              </a:spcAft>
              <a:buSzPts val="14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8"/>
        <p:cNvGrpSpPr/>
        <p:nvPr/>
      </p:nvGrpSpPr>
      <p:grpSpPr>
        <a:xfrm>
          <a:off x="0" y="0"/>
          <a:ext cx="0" cy="0"/>
          <a:chOff x="0" y="0"/>
          <a:chExt cx="0" cy="0"/>
        </a:xfrm>
      </p:grpSpPr>
      <p:sp>
        <p:nvSpPr>
          <p:cNvPr id="269" name="Google Shape;269;g190db447ac_0_13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0" name="Google Shape;270;g190db447ac_0_1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4"/>
        <p:cNvGrpSpPr/>
        <p:nvPr/>
      </p:nvGrpSpPr>
      <p:grpSpPr>
        <a:xfrm>
          <a:off x="0" y="0"/>
          <a:ext cx="0" cy="0"/>
          <a:chOff x="0" y="0"/>
          <a:chExt cx="0" cy="0"/>
        </a:xfrm>
      </p:grpSpPr>
      <p:sp>
        <p:nvSpPr>
          <p:cNvPr id="345" name="Google Shape;345;gd8583e403d_0_29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46" name="Google Shape;346;gd8583e403d_0_296: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2"/>
        <p:cNvGrpSpPr/>
        <p:nvPr/>
      </p:nvGrpSpPr>
      <p:grpSpPr>
        <a:xfrm>
          <a:off x="0" y="0"/>
          <a:ext cx="0" cy="0"/>
          <a:chOff x="0" y="0"/>
          <a:chExt cx="0" cy="0"/>
        </a:xfrm>
      </p:grpSpPr>
      <p:sp>
        <p:nvSpPr>
          <p:cNvPr id="353" name="Google Shape;353;g137da8f77d_3_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4" name="Google Shape;354;g137da8f77d_3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3"/>
        <p:cNvGrpSpPr/>
        <p:nvPr/>
      </p:nvGrpSpPr>
      <p:grpSpPr>
        <a:xfrm>
          <a:off x="0" y="0"/>
          <a:ext cx="0" cy="0"/>
          <a:chOff x="0" y="0"/>
          <a:chExt cx="0" cy="0"/>
        </a:xfrm>
      </p:grpSpPr>
      <p:sp>
        <p:nvSpPr>
          <p:cNvPr id="274" name="Google Shape;274;gd8583e403d_0_7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5" name="Google Shape;275;gd8583e403d_0_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1"/>
        <p:cNvGrpSpPr/>
        <p:nvPr/>
      </p:nvGrpSpPr>
      <p:grpSpPr>
        <a:xfrm>
          <a:off x="0" y="0"/>
          <a:ext cx="0" cy="0"/>
          <a:chOff x="0" y="0"/>
          <a:chExt cx="0" cy="0"/>
        </a:xfrm>
      </p:grpSpPr>
      <p:sp>
        <p:nvSpPr>
          <p:cNvPr id="282" name="Google Shape;282;gd85c3077f1_2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3" name="Google Shape;283;gd85c3077f1_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8"/>
        <p:cNvGrpSpPr/>
        <p:nvPr/>
      </p:nvGrpSpPr>
      <p:grpSpPr>
        <a:xfrm>
          <a:off x="0" y="0"/>
          <a:ext cx="0" cy="0"/>
          <a:chOff x="0" y="0"/>
          <a:chExt cx="0" cy="0"/>
        </a:xfrm>
      </p:grpSpPr>
      <p:sp>
        <p:nvSpPr>
          <p:cNvPr id="289" name="Google Shape;289;ge0bfae6513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0" name="Google Shape;290;ge0bfae6513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4"/>
        <p:cNvGrpSpPr/>
        <p:nvPr/>
      </p:nvGrpSpPr>
      <p:grpSpPr>
        <a:xfrm>
          <a:off x="0" y="0"/>
          <a:ext cx="0" cy="0"/>
          <a:chOff x="0" y="0"/>
          <a:chExt cx="0" cy="0"/>
        </a:xfrm>
      </p:grpSpPr>
      <p:sp>
        <p:nvSpPr>
          <p:cNvPr id="295" name="Google Shape;295;ge0a9f716d5_3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6" name="Google Shape;296;ge0a9f716d5_3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5"/>
        <p:cNvGrpSpPr/>
        <p:nvPr/>
      </p:nvGrpSpPr>
      <p:grpSpPr>
        <a:xfrm>
          <a:off x="0" y="0"/>
          <a:ext cx="0" cy="0"/>
          <a:chOff x="0" y="0"/>
          <a:chExt cx="0" cy="0"/>
        </a:xfrm>
      </p:grpSpPr>
      <p:sp>
        <p:nvSpPr>
          <p:cNvPr id="306" name="Google Shape;306;ge0bfae6513_0_1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7" name="Google Shape;307;ge0bfae6513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4"/>
        <p:cNvGrpSpPr/>
        <p:nvPr/>
      </p:nvGrpSpPr>
      <p:grpSpPr>
        <a:xfrm>
          <a:off x="0" y="0"/>
          <a:ext cx="0" cy="0"/>
          <a:chOff x="0" y="0"/>
          <a:chExt cx="0" cy="0"/>
        </a:xfrm>
      </p:grpSpPr>
      <p:sp>
        <p:nvSpPr>
          <p:cNvPr id="315" name="Google Shape;315;ge0a9a030e2_0_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6" name="Google Shape;316;ge0a9a030e2_0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3"/>
        <p:cNvGrpSpPr/>
        <p:nvPr/>
      </p:nvGrpSpPr>
      <p:grpSpPr>
        <a:xfrm>
          <a:off x="0" y="0"/>
          <a:ext cx="0" cy="0"/>
          <a:chOff x="0" y="0"/>
          <a:chExt cx="0" cy="0"/>
        </a:xfrm>
      </p:grpSpPr>
      <p:sp>
        <p:nvSpPr>
          <p:cNvPr id="324" name="Google Shape;324;ge0a9a030e2_0_13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5" name="Google Shape;325;ge0a9a030e2_0_1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6"/>
        <p:cNvGrpSpPr/>
        <p:nvPr/>
      </p:nvGrpSpPr>
      <p:grpSpPr>
        <a:xfrm>
          <a:off x="0" y="0"/>
          <a:ext cx="0" cy="0"/>
          <a:chOff x="0" y="0"/>
          <a:chExt cx="0" cy="0"/>
        </a:xfrm>
      </p:grpSpPr>
      <p:sp>
        <p:nvSpPr>
          <p:cNvPr id="337" name="Google Shape;337;gd8583e403d_0_20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8" name="Google Shape;338;gd8583e403d_0_2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jp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jp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3.png"/><Relationship Id="rId1" Type="http://schemas.openxmlformats.org/officeDocument/2006/relationships/slideMaster" Target="../slideMasters/slideMaster2.xml"/><Relationship Id="rId4" Type="http://schemas.openxmlformats.org/officeDocument/2006/relationships/image" Target="../media/image2.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2.xml"/><Relationship Id="rId5" Type="http://schemas.openxmlformats.org/officeDocument/2006/relationships/image" Target="../media/image15.png"/><Relationship Id="rId4" Type="http://schemas.openxmlformats.org/officeDocument/2006/relationships/image" Target="../media/image14.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6.jp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7.jp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8.jp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Cover One" type="title">
  <p:cSld name="TITLE">
    <p:spTree>
      <p:nvGrpSpPr>
        <p:cNvPr id="1" name="Shape 7"/>
        <p:cNvGrpSpPr/>
        <p:nvPr/>
      </p:nvGrpSpPr>
      <p:grpSpPr>
        <a:xfrm>
          <a:off x="0" y="0"/>
          <a:ext cx="0" cy="0"/>
          <a:chOff x="0" y="0"/>
          <a:chExt cx="0" cy="0"/>
        </a:xfrm>
      </p:grpSpPr>
      <p:pic>
        <p:nvPicPr>
          <p:cNvPr id="8" name="Google Shape;8;p2"/>
          <p:cNvPicPr preferRelativeResize="0"/>
          <p:nvPr/>
        </p:nvPicPr>
        <p:blipFill>
          <a:blip r:embed="rId2">
            <a:alphaModFix amt="79000"/>
          </a:blip>
          <a:stretch>
            <a:fillRect/>
          </a:stretch>
        </p:blipFill>
        <p:spPr>
          <a:xfrm>
            <a:off x="-91150" y="-173150"/>
            <a:ext cx="9311345" cy="5881428"/>
          </a:xfrm>
          <a:prstGeom prst="rect">
            <a:avLst/>
          </a:prstGeom>
          <a:noFill/>
          <a:ln>
            <a:noFill/>
          </a:ln>
        </p:spPr>
      </p:pic>
      <p:pic>
        <p:nvPicPr>
          <p:cNvPr id="9" name="Google Shape;9;p2"/>
          <p:cNvPicPr preferRelativeResize="0"/>
          <p:nvPr/>
        </p:nvPicPr>
        <p:blipFill>
          <a:blip r:embed="rId3">
            <a:alphaModFix/>
          </a:blip>
          <a:stretch>
            <a:fillRect/>
          </a:stretch>
        </p:blipFill>
        <p:spPr>
          <a:xfrm>
            <a:off x="-156300" y="-173150"/>
            <a:ext cx="9300300" cy="5881426"/>
          </a:xfrm>
          <a:prstGeom prst="rect">
            <a:avLst/>
          </a:prstGeom>
          <a:noFill/>
          <a:ln>
            <a:noFill/>
          </a:ln>
        </p:spPr>
      </p:pic>
      <p:sp>
        <p:nvSpPr>
          <p:cNvPr id="10" name="Google Shape;10;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
        <p:nvSpPr>
          <p:cNvPr id="11" name="Google Shape;11;p2"/>
          <p:cNvSpPr/>
          <p:nvPr/>
        </p:nvSpPr>
        <p:spPr>
          <a:xfrm>
            <a:off x="4215450" y="4439975"/>
            <a:ext cx="713100" cy="723300"/>
          </a:xfrm>
          <a:prstGeom prst="rect">
            <a:avLst/>
          </a:prstGeom>
          <a:solidFill>
            <a:srgbClr val="091F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2" name="Google Shape;12;p2" descr="COB_B_White.png"/>
          <p:cNvPicPr preferRelativeResize="0"/>
          <p:nvPr/>
        </p:nvPicPr>
        <p:blipFill>
          <a:blip r:embed="rId4">
            <a:alphaModFix/>
          </a:blip>
          <a:stretch>
            <a:fillRect/>
          </a:stretch>
        </p:blipFill>
        <p:spPr>
          <a:xfrm>
            <a:off x="4406117" y="4556115"/>
            <a:ext cx="331769" cy="512318"/>
          </a:xfrm>
          <a:prstGeom prst="rect">
            <a:avLst/>
          </a:prstGeom>
          <a:noFill/>
          <a:ln>
            <a:noFill/>
          </a:ln>
        </p:spPr>
      </p:pic>
      <p:sp>
        <p:nvSpPr>
          <p:cNvPr id="13" name="Google Shape;13;p2"/>
          <p:cNvSpPr txBox="1">
            <a:spLocks noGrp="1"/>
          </p:cNvSpPr>
          <p:nvPr>
            <p:ph type="title"/>
          </p:nvPr>
        </p:nvSpPr>
        <p:spPr>
          <a:xfrm>
            <a:off x="311700" y="1752500"/>
            <a:ext cx="8520600" cy="5727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None/>
              <a:defRPr sz="3600" b="1">
                <a:solidFill>
                  <a:srgbClr val="FFFFFF"/>
                </a:solidFill>
                <a:latin typeface="Montserrat"/>
                <a:ea typeface="Montserrat"/>
                <a:cs typeface="Montserrat"/>
                <a:sym typeface="Montserrat"/>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
        <p:nvSpPr>
          <p:cNvPr id="14" name="Google Shape;14;p2"/>
          <p:cNvSpPr txBox="1">
            <a:spLocks noGrp="1"/>
          </p:cNvSpPr>
          <p:nvPr>
            <p:ph type="title" idx="2"/>
          </p:nvPr>
        </p:nvSpPr>
        <p:spPr>
          <a:xfrm>
            <a:off x="267789" y="2285400"/>
            <a:ext cx="8520600" cy="5727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None/>
              <a:defRPr i="1">
                <a:solidFill>
                  <a:srgbClr val="FFFFFF"/>
                </a:solidFill>
                <a:latin typeface="Lora"/>
                <a:ea typeface="Lora"/>
                <a:cs typeface="Lora"/>
                <a:sym typeface="Lora"/>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asic page with B">
  <p:cSld name="TITLE_1">
    <p:spTree>
      <p:nvGrpSpPr>
        <p:cNvPr id="1" name="Shape 93"/>
        <p:cNvGrpSpPr/>
        <p:nvPr/>
      </p:nvGrpSpPr>
      <p:grpSpPr>
        <a:xfrm>
          <a:off x="0" y="0"/>
          <a:ext cx="0" cy="0"/>
          <a:chOff x="0" y="0"/>
          <a:chExt cx="0" cy="0"/>
        </a:xfrm>
      </p:grpSpPr>
      <p:sp>
        <p:nvSpPr>
          <p:cNvPr id="94" name="Google Shape;94;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cxnSp>
        <p:nvCxnSpPr>
          <p:cNvPr id="95" name="Google Shape;95;p11"/>
          <p:cNvCxnSpPr/>
          <p:nvPr/>
        </p:nvCxnSpPr>
        <p:spPr>
          <a:xfrm>
            <a:off x="379585" y="596900"/>
            <a:ext cx="8360400" cy="0"/>
          </a:xfrm>
          <a:prstGeom prst="straightConnector1">
            <a:avLst/>
          </a:prstGeom>
          <a:noFill/>
          <a:ln w="28575" cap="flat" cmpd="sng">
            <a:solidFill>
              <a:srgbClr val="091F2F"/>
            </a:solidFill>
            <a:prstDash val="solid"/>
            <a:round/>
            <a:headEnd type="none" w="med" len="med"/>
            <a:tailEnd type="none" w="med" len="med"/>
          </a:ln>
        </p:spPr>
      </p:cxnSp>
      <p:sp>
        <p:nvSpPr>
          <p:cNvPr id="96" name="Google Shape;96;p11"/>
          <p:cNvSpPr txBox="1">
            <a:spLocks noGrp="1"/>
          </p:cNvSpPr>
          <p:nvPr>
            <p:ph type="title"/>
          </p:nvPr>
        </p:nvSpPr>
        <p:spPr>
          <a:xfrm>
            <a:off x="304451" y="157226"/>
            <a:ext cx="3641100" cy="438600"/>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None/>
              <a:defRPr sz="1800" b="1">
                <a:solidFill>
                  <a:srgbClr val="091F2F"/>
                </a:solidFill>
                <a:latin typeface="Montserrat"/>
                <a:ea typeface="Montserrat"/>
                <a:cs typeface="Montserrat"/>
                <a:sym typeface="Montserrat"/>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
        <p:nvSpPr>
          <p:cNvPr id="97" name="Google Shape;97;p11"/>
          <p:cNvSpPr/>
          <p:nvPr/>
        </p:nvSpPr>
        <p:spPr>
          <a:xfrm>
            <a:off x="8430900" y="4420200"/>
            <a:ext cx="713100" cy="723300"/>
          </a:xfrm>
          <a:prstGeom prst="rect">
            <a:avLst/>
          </a:prstGeom>
          <a:solidFill>
            <a:srgbClr val="091F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98" name="Google Shape;98;p11" descr="COB_B_White.png"/>
          <p:cNvPicPr preferRelativeResize="0"/>
          <p:nvPr/>
        </p:nvPicPr>
        <p:blipFill>
          <a:blip r:embed="rId2">
            <a:alphaModFix/>
          </a:blip>
          <a:stretch>
            <a:fillRect/>
          </a:stretch>
        </p:blipFill>
        <p:spPr>
          <a:xfrm>
            <a:off x="8621567" y="4536340"/>
            <a:ext cx="331769" cy="512318"/>
          </a:xfrm>
          <a:prstGeom prst="rect">
            <a:avLst/>
          </a:prstGeom>
          <a:noFill/>
          <a:ln>
            <a:noFill/>
          </a:ln>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Custom Layout 1">
  <p:cSld name="CUSTOM">
    <p:spTree>
      <p:nvGrpSpPr>
        <p:cNvPr id="1" name="Shape 99"/>
        <p:cNvGrpSpPr/>
        <p:nvPr/>
      </p:nvGrpSpPr>
      <p:grpSpPr>
        <a:xfrm>
          <a:off x="0" y="0"/>
          <a:ext cx="0" cy="0"/>
          <a:chOff x="0" y="0"/>
          <a:chExt cx="0" cy="0"/>
        </a:xfrm>
      </p:grpSpPr>
      <p:sp>
        <p:nvSpPr>
          <p:cNvPr id="100" name="Google Shape;100;p12"/>
          <p:cNvSpPr/>
          <p:nvPr/>
        </p:nvSpPr>
        <p:spPr>
          <a:xfrm>
            <a:off x="4572000" y="-107575"/>
            <a:ext cx="4638300" cy="5379000"/>
          </a:xfrm>
          <a:prstGeom prst="rect">
            <a:avLst/>
          </a:prstGeom>
          <a:solidFill>
            <a:srgbClr val="091F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01;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pic>
        <p:nvPicPr>
          <p:cNvPr id="102" name="Google Shape;102;p12" descr="COB_B_White.png"/>
          <p:cNvPicPr preferRelativeResize="0"/>
          <p:nvPr/>
        </p:nvPicPr>
        <p:blipFill>
          <a:blip r:embed="rId2">
            <a:alphaModFix/>
          </a:blip>
          <a:stretch>
            <a:fillRect/>
          </a:stretch>
        </p:blipFill>
        <p:spPr>
          <a:xfrm>
            <a:off x="6248463" y="1562450"/>
            <a:ext cx="1219074" cy="1882473"/>
          </a:xfrm>
          <a:prstGeom prst="rect">
            <a:avLst/>
          </a:prstGeom>
          <a:noFill/>
          <a:ln>
            <a:noFill/>
          </a:ln>
        </p:spPr>
      </p:pic>
      <p:sp>
        <p:nvSpPr>
          <p:cNvPr id="103" name="Google Shape;103;p12"/>
          <p:cNvSpPr txBox="1">
            <a:spLocks noGrp="1"/>
          </p:cNvSpPr>
          <p:nvPr>
            <p:ph type="title"/>
          </p:nvPr>
        </p:nvSpPr>
        <p:spPr>
          <a:xfrm>
            <a:off x="432350" y="1871150"/>
            <a:ext cx="3627000" cy="4848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None/>
              <a:defRPr b="1">
                <a:solidFill>
                  <a:srgbClr val="091F2F"/>
                </a:solidFill>
                <a:latin typeface="Montserrat"/>
                <a:ea typeface="Montserrat"/>
                <a:cs typeface="Montserrat"/>
                <a:sym typeface="Montserrat"/>
              </a:defRPr>
            </a:lvl1pPr>
            <a:lvl2pPr lvl="1" algn="ctr" rtl="0">
              <a:spcBef>
                <a:spcPts val="0"/>
              </a:spcBef>
              <a:spcAft>
                <a:spcPts val="0"/>
              </a:spcAft>
              <a:buNone/>
              <a:defRPr>
                <a:solidFill>
                  <a:srgbClr val="091F2F"/>
                </a:solidFill>
              </a:defRPr>
            </a:lvl2pPr>
            <a:lvl3pPr lvl="2" algn="ctr" rtl="0">
              <a:spcBef>
                <a:spcPts val="0"/>
              </a:spcBef>
              <a:spcAft>
                <a:spcPts val="0"/>
              </a:spcAft>
              <a:buNone/>
              <a:defRPr>
                <a:solidFill>
                  <a:srgbClr val="091F2F"/>
                </a:solidFill>
              </a:defRPr>
            </a:lvl3pPr>
            <a:lvl4pPr lvl="3" algn="ctr" rtl="0">
              <a:spcBef>
                <a:spcPts val="0"/>
              </a:spcBef>
              <a:spcAft>
                <a:spcPts val="0"/>
              </a:spcAft>
              <a:buNone/>
              <a:defRPr>
                <a:solidFill>
                  <a:srgbClr val="091F2F"/>
                </a:solidFill>
              </a:defRPr>
            </a:lvl4pPr>
            <a:lvl5pPr lvl="4" algn="ctr" rtl="0">
              <a:spcBef>
                <a:spcPts val="0"/>
              </a:spcBef>
              <a:spcAft>
                <a:spcPts val="0"/>
              </a:spcAft>
              <a:buNone/>
              <a:defRPr>
                <a:solidFill>
                  <a:srgbClr val="091F2F"/>
                </a:solidFill>
              </a:defRPr>
            </a:lvl5pPr>
            <a:lvl6pPr lvl="5" algn="ctr" rtl="0">
              <a:spcBef>
                <a:spcPts val="0"/>
              </a:spcBef>
              <a:spcAft>
                <a:spcPts val="0"/>
              </a:spcAft>
              <a:buNone/>
              <a:defRPr>
                <a:solidFill>
                  <a:srgbClr val="091F2F"/>
                </a:solidFill>
              </a:defRPr>
            </a:lvl6pPr>
            <a:lvl7pPr lvl="6" algn="ctr" rtl="0">
              <a:spcBef>
                <a:spcPts val="0"/>
              </a:spcBef>
              <a:spcAft>
                <a:spcPts val="0"/>
              </a:spcAft>
              <a:buNone/>
              <a:defRPr>
                <a:solidFill>
                  <a:srgbClr val="091F2F"/>
                </a:solidFill>
              </a:defRPr>
            </a:lvl7pPr>
            <a:lvl8pPr lvl="7" algn="ctr" rtl="0">
              <a:spcBef>
                <a:spcPts val="0"/>
              </a:spcBef>
              <a:spcAft>
                <a:spcPts val="0"/>
              </a:spcAft>
              <a:buNone/>
              <a:defRPr>
                <a:solidFill>
                  <a:srgbClr val="091F2F"/>
                </a:solidFill>
              </a:defRPr>
            </a:lvl8pPr>
            <a:lvl9pPr lvl="8" algn="ctr" rtl="0">
              <a:spcBef>
                <a:spcPts val="0"/>
              </a:spcBef>
              <a:spcAft>
                <a:spcPts val="0"/>
              </a:spcAft>
              <a:buNone/>
              <a:defRPr>
                <a:solidFill>
                  <a:srgbClr val="091F2F"/>
                </a:solidFill>
              </a:defRPr>
            </a:lvl9pPr>
          </a:lstStyle>
          <a:p>
            <a:endParaRPr/>
          </a:p>
        </p:txBody>
      </p:sp>
      <p:sp>
        <p:nvSpPr>
          <p:cNvPr id="104" name="Google Shape;104;p12"/>
          <p:cNvSpPr txBox="1">
            <a:spLocks noGrp="1"/>
          </p:cNvSpPr>
          <p:nvPr>
            <p:ph type="subTitle" idx="1"/>
          </p:nvPr>
        </p:nvSpPr>
        <p:spPr>
          <a:xfrm>
            <a:off x="434950" y="2325325"/>
            <a:ext cx="3627000" cy="3936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None/>
              <a:defRPr i="1">
                <a:latin typeface="Lora"/>
                <a:ea typeface="Lora"/>
                <a:cs typeface="Lora"/>
                <a:sym typeface="Lora"/>
              </a:defRPr>
            </a:lvl1pPr>
            <a:lvl2pPr lvl="1" algn="ctr" rtl="0">
              <a:spcBef>
                <a:spcPts val="0"/>
              </a:spcBef>
              <a:spcAft>
                <a:spcPts val="0"/>
              </a:spcAft>
              <a:buNone/>
              <a:defRPr/>
            </a:lvl2pPr>
            <a:lvl3pPr lvl="2" algn="ctr" rtl="0">
              <a:spcBef>
                <a:spcPts val="0"/>
              </a:spcBef>
              <a:spcAft>
                <a:spcPts val="0"/>
              </a:spcAft>
              <a:buNone/>
              <a:defRPr/>
            </a:lvl3pPr>
            <a:lvl4pPr lvl="3" algn="ctr" rtl="0">
              <a:spcBef>
                <a:spcPts val="0"/>
              </a:spcBef>
              <a:spcAft>
                <a:spcPts val="0"/>
              </a:spcAft>
              <a:buNone/>
              <a:defRPr/>
            </a:lvl4pPr>
            <a:lvl5pPr lvl="4" algn="ctr" rtl="0">
              <a:spcBef>
                <a:spcPts val="0"/>
              </a:spcBef>
              <a:spcAft>
                <a:spcPts val="0"/>
              </a:spcAft>
              <a:buNone/>
              <a:defRPr/>
            </a:lvl5pPr>
            <a:lvl6pPr lvl="5" algn="ctr" rtl="0">
              <a:spcBef>
                <a:spcPts val="0"/>
              </a:spcBef>
              <a:spcAft>
                <a:spcPts val="0"/>
              </a:spcAft>
              <a:buNone/>
              <a:defRPr/>
            </a:lvl6pPr>
            <a:lvl7pPr lvl="6" algn="ctr" rtl="0">
              <a:spcBef>
                <a:spcPts val="0"/>
              </a:spcBef>
              <a:spcAft>
                <a:spcPts val="0"/>
              </a:spcAft>
              <a:buNone/>
              <a:defRPr/>
            </a:lvl7pPr>
            <a:lvl8pPr lvl="7" algn="ctr" rtl="0">
              <a:spcBef>
                <a:spcPts val="0"/>
              </a:spcBef>
              <a:spcAft>
                <a:spcPts val="0"/>
              </a:spcAft>
              <a:buNone/>
              <a:defRPr/>
            </a:lvl8pPr>
            <a:lvl9pPr lvl="8" algn="ctr" rtl="0">
              <a:spcBef>
                <a:spcPts val="0"/>
              </a:spcBef>
              <a:spcAft>
                <a:spcPts val="0"/>
              </a:spcAft>
              <a:buNone/>
              <a:defRPr/>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Custom Layout 1 2">
  <p:cSld name="CUSTOM_7">
    <p:spTree>
      <p:nvGrpSpPr>
        <p:cNvPr id="1" name="Shape 105"/>
        <p:cNvGrpSpPr/>
        <p:nvPr/>
      </p:nvGrpSpPr>
      <p:grpSpPr>
        <a:xfrm>
          <a:off x="0" y="0"/>
          <a:ext cx="0" cy="0"/>
          <a:chOff x="0" y="0"/>
          <a:chExt cx="0" cy="0"/>
        </a:xfrm>
      </p:grpSpPr>
      <p:pic>
        <p:nvPicPr>
          <p:cNvPr id="106" name="Google Shape;106;p13"/>
          <p:cNvPicPr preferRelativeResize="0"/>
          <p:nvPr/>
        </p:nvPicPr>
        <p:blipFill rotWithShape="1">
          <a:blip r:embed="rId2">
            <a:alphaModFix/>
          </a:blip>
          <a:srcRect t="10785"/>
          <a:stretch/>
        </p:blipFill>
        <p:spPr>
          <a:xfrm>
            <a:off x="-6625" y="0"/>
            <a:ext cx="4638303" cy="2757675"/>
          </a:xfrm>
          <a:prstGeom prst="rect">
            <a:avLst/>
          </a:prstGeom>
          <a:noFill/>
          <a:ln>
            <a:noFill/>
          </a:ln>
        </p:spPr>
      </p:pic>
      <p:sp>
        <p:nvSpPr>
          <p:cNvPr id="107" name="Google Shape;107;p13"/>
          <p:cNvSpPr/>
          <p:nvPr/>
        </p:nvSpPr>
        <p:spPr>
          <a:xfrm>
            <a:off x="4572000" y="0"/>
            <a:ext cx="4638300" cy="5143500"/>
          </a:xfrm>
          <a:prstGeom prst="rect">
            <a:avLst/>
          </a:prstGeom>
          <a:solidFill>
            <a:srgbClr val="091F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p1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
        <p:nvSpPr>
          <p:cNvPr id="109" name="Google Shape;109;p13"/>
          <p:cNvSpPr txBox="1">
            <a:spLocks noGrp="1"/>
          </p:cNvSpPr>
          <p:nvPr>
            <p:ph type="title"/>
          </p:nvPr>
        </p:nvSpPr>
        <p:spPr>
          <a:xfrm>
            <a:off x="4773300" y="2070625"/>
            <a:ext cx="4235700" cy="13200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None/>
              <a:defRPr sz="3000" i="1">
                <a:solidFill>
                  <a:srgbClr val="FFFFFF"/>
                </a:solidFill>
                <a:latin typeface="Lora"/>
                <a:ea typeface="Lora"/>
                <a:cs typeface="Lora"/>
                <a:sym typeface="Lora"/>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
        <p:nvSpPr>
          <p:cNvPr id="110" name="Google Shape;110;p13"/>
          <p:cNvSpPr txBox="1">
            <a:spLocks noGrp="1"/>
          </p:cNvSpPr>
          <p:nvPr>
            <p:ph type="title" idx="2"/>
          </p:nvPr>
        </p:nvSpPr>
        <p:spPr>
          <a:xfrm>
            <a:off x="499025" y="2781250"/>
            <a:ext cx="3627000" cy="4848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None/>
              <a:defRPr b="1">
                <a:solidFill>
                  <a:srgbClr val="091F2F"/>
                </a:solidFill>
                <a:latin typeface="Montserrat"/>
                <a:ea typeface="Montserrat"/>
                <a:cs typeface="Montserrat"/>
                <a:sym typeface="Montserrat"/>
              </a:defRPr>
            </a:lvl1pPr>
            <a:lvl2pPr lvl="1" algn="ctr" rtl="0">
              <a:spcBef>
                <a:spcPts val="0"/>
              </a:spcBef>
              <a:spcAft>
                <a:spcPts val="0"/>
              </a:spcAft>
              <a:buNone/>
              <a:defRPr>
                <a:solidFill>
                  <a:srgbClr val="091F2F"/>
                </a:solidFill>
              </a:defRPr>
            </a:lvl2pPr>
            <a:lvl3pPr lvl="2" algn="ctr" rtl="0">
              <a:spcBef>
                <a:spcPts val="0"/>
              </a:spcBef>
              <a:spcAft>
                <a:spcPts val="0"/>
              </a:spcAft>
              <a:buNone/>
              <a:defRPr>
                <a:solidFill>
                  <a:srgbClr val="091F2F"/>
                </a:solidFill>
              </a:defRPr>
            </a:lvl3pPr>
            <a:lvl4pPr lvl="3" algn="ctr" rtl="0">
              <a:spcBef>
                <a:spcPts val="0"/>
              </a:spcBef>
              <a:spcAft>
                <a:spcPts val="0"/>
              </a:spcAft>
              <a:buNone/>
              <a:defRPr>
                <a:solidFill>
                  <a:srgbClr val="091F2F"/>
                </a:solidFill>
              </a:defRPr>
            </a:lvl4pPr>
            <a:lvl5pPr lvl="4" algn="ctr" rtl="0">
              <a:spcBef>
                <a:spcPts val="0"/>
              </a:spcBef>
              <a:spcAft>
                <a:spcPts val="0"/>
              </a:spcAft>
              <a:buNone/>
              <a:defRPr>
                <a:solidFill>
                  <a:srgbClr val="091F2F"/>
                </a:solidFill>
              </a:defRPr>
            </a:lvl5pPr>
            <a:lvl6pPr lvl="5" algn="ctr" rtl="0">
              <a:spcBef>
                <a:spcPts val="0"/>
              </a:spcBef>
              <a:spcAft>
                <a:spcPts val="0"/>
              </a:spcAft>
              <a:buNone/>
              <a:defRPr>
                <a:solidFill>
                  <a:srgbClr val="091F2F"/>
                </a:solidFill>
              </a:defRPr>
            </a:lvl6pPr>
            <a:lvl7pPr lvl="6" algn="ctr" rtl="0">
              <a:spcBef>
                <a:spcPts val="0"/>
              </a:spcBef>
              <a:spcAft>
                <a:spcPts val="0"/>
              </a:spcAft>
              <a:buNone/>
              <a:defRPr>
                <a:solidFill>
                  <a:srgbClr val="091F2F"/>
                </a:solidFill>
              </a:defRPr>
            </a:lvl7pPr>
            <a:lvl8pPr lvl="7" algn="ctr" rtl="0">
              <a:spcBef>
                <a:spcPts val="0"/>
              </a:spcBef>
              <a:spcAft>
                <a:spcPts val="0"/>
              </a:spcAft>
              <a:buNone/>
              <a:defRPr>
                <a:solidFill>
                  <a:srgbClr val="091F2F"/>
                </a:solidFill>
              </a:defRPr>
            </a:lvl8pPr>
            <a:lvl9pPr lvl="8" algn="ctr" rtl="0">
              <a:spcBef>
                <a:spcPts val="0"/>
              </a:spcBef>
              <a:spcAft>
                <a:spcPts val="0"/>
              </a:spcAft>
              <a:buNone/>
              <a:defRPr>
                <a:solidFill>
                  <a:srgbClr val="091F2F"/>
                </a:solidFill>
              </a:defRPr>
            </a:lvl9pPr>
          </a:lstStyle>
          <a:p>
            <a:endParaRPr/>
          </a:p>
        </p:txBody>
      </p:sp>
      <p:sp>
        <p:nvSpPr>
          <p:cNvPr id="111" name="Google Shape;111;p13"/>
          <p:cNvSpPr txBox="1">
            <a:spLocks noGrp="1"/>
          </p:cNvSpPr>
          <p:nvPr>
            <p:ph type="subTitle" idx="1"/>
          </p:nvPr>
        </p:nvSpPr>
        <p:spPr>
          <a:xfrm>
            <a:off x="434950" y="3102449"/>
            <a:ext cx="3627000" cy="3810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None/>
              <a:defRPr i="1">
                <a:latin typeface="Lora"/>
                <a:ea typeface="Lora"/>
                <a:cs typeface="Lora"/>
                <a:sym typeface="Lora"/>
              </a:defRPr>
            </a:lvl1pPr>
            <a:lvl2pPr lvl="1" algn="ctr" rtl="0">
              <a:spcBef>
                <a:spcPts val="0"/>
              </a:spcBef>
              <a:spcAft>
                <a:spcPts val="0"/>
              </a:spcAft>
              <a:buNone/>
              <a:defRPr/>
            </a:lvl2pPr>
            <a:lvl3pPr lvl="2" algn="ctr" rtl="0">
              <a:spcBef>
                <a:spcPts val="0"/>
              </a:spcBef>
              <a:spcAft>
                <a:spcPts val="0"/>
              </a:spcAft>
              <a:buNone/>
              <a:defRPr/>
            </a:lvl3pPr>
            <a:lvl4pPr lvl="3" algn="ctr" rtl="0">
              <a:spcBef>
                <a:spcPts val="0"/>
              </a:spcBef>
              <a:spcAft>
                <a:spcPts val="0"/>
              </a:spcAft>
              <a:buNone/>
              <a:defRPr/>
            </a:lvl4pPr>
            <a:lvl5pPr lvl="4" algn="ctr" rtl="0">
              <a:spcBef>
                <a:spcPts val="0"/>
              </a:spcBef>
              <a:spcAft>
                <a:spcPts val="0"/>
              </a:spcAft>
              <a:buNone/>
              <a:defRPr/>
            </a:lvl5pPr>
            <a:lvl6pPr lvl="5" algn="ctr" rtl="0">
              <a:spcBef>
                <a:spcPts val="0"/>
              </a:spcBef>
              <a:spcAft>
                <a:spcPts val="0"/>
              </a:spcAft>
              <a:buNone/>
              <a:defRPr/>
            </a:lvl6pPr>
            <a:lvl7pPr lvl="6" algn="ctr" rtl="0">
              <a:spcBef>
                <a:spcPts val="0"/>
              </a:spcBef>
              <a:spcAft>
                <a:spcPts val="0"/>
              </a:spcAft>
              <a:buNone/>
              <a:defRPr/>
            </a:lvl7pPr>
            <a:lvl8pPr lvl="7" algn="ctr" rtl="0">
              <a:spcBef>
                <a:spcPts val="0"/>
              </a:spcBef>
              <a:spcAft>
                <a:spcPts val="0"/>
              </a:spcAft>
              <a:buNone/>
              <a:defRPr/>
            </a:lvl8pPr>
            <a:lvl9pPr lvl="8" algn="ctr" rtl="0">
              <a:spcBef>
                <a:spcPts val="0"/>
              </a:spcBef>
              <a:spcAft>
                <a:spcPts val="0"/>
              </a:spcAft>
              <a:buNone/>
              <a:defRPr/>
            </a:lvl9pPr>
          </a:lstStyle>
          <a:p>
            <a:endParaRPr/>
          </a:p>
        </p:txBody>
      </p:sp>
      <p:sp>
        <p:nvSpPr>
          <p:cNvPr id="112" name="Google Shape;112;p13"/>
          <p:cNvSpPr/>
          <p:nvPr/>
        </p:nvSpPr>
        <p:spPr>
          <a:xfrm>
            <a:off x="1983251" y="2223017"/>
            <a:ext cx="530400" cy="537900"/>
          </a:xfrm>
          <a:prstGeom prst="rect">
            <a:avLst/>
          </a:prstGeom>
          <a:solidFill>
            <a:srgbClr val="091F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13" name="Google Shape;113;p13" descr="COB_B_White.png"/>
          <p:cNvPicPr preferRelativeResize="0"/>
          <p:nvPr/>
        </p:nvPicPr>
        <p:blipFill>
          <a:blip r:embed="rId3">
            <a:alphaModFix/>
          </a:blip>
          <a:stretch>
            <a:fillRect/>
          </a:stretch>
        </p:blipFill>
        <p:spPr>
          <a:xfrm>
            <a:off x="2125061" y="2309395"/>
            <a:ext cx="246756" cy="381032"/>
          </a:xfrm>
          <a:prstGeom prst="rect">
            <a:avLst/>
          </a:prstGeom>
          <a:noFill/>
          <a:ln>
            <a:noFill/>
          </a:ln>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break / big point 2">
  <p:cSld name="CUSTOM_1">
    <p:spTree>
      <p:nvGrpSpPr>
        <p:cNvPr id="1" name="Shape 114"/>
        <p:cNvGrpSpPr/>
        <p:nvPr/>
      </p:nvGrpSpPr>
      <p:grpSpPr>
        <a:xfrm>
          <a:off x="0" y="0"/>
          <a:ext cx="0" cy="0"/>
          <a:chOff x="0" y="0"/>
          <a:chExt cx="0" cy="0"/>
        </a:xfrm>
      </p:grpSpPr>
      <p:pic>
        <p:nvPicPr>
          <p:cNvPr id="115" name="Google Shape;115;p14" descr="QH from Kineo 4th Floor (1).jpg"/>
          <p:cNvPicPr preferRelativeResize="0"/>
          <p:nvPr/>
        </p:nvPicPr>
        <p:blipFill rotWithShape="1">
          <a:blip r:embed="rId2">
            <a:alphaModFix/>
          </a:blip>
          <a:srcRect l="16662" r="16662"/>
          <a:stretch/>
        </p:blipFill>
        <p:spPr>
          <a:xfrm>
            <a:off x="-207825" y="-174275"/>
            <a:ext cx="9559648" cy="5434672"/>
          </a:xfrm>
          <a:prstGeom prst="rect">
            <a:avLst/>
          </a:prstGeom>
          <a:noFill/>
          <a:ln>
            <a:noFill/>
          </a:ln>
        </p:spPr>
      </p:pic>
      <p:pic>
        <p:nvPicPr>
          <p:cNvPr id="116" name="Google Shape;116;p14"/>
          <p:cNvPicPr preferRelativeResize="0"/>
          <p:nvPr/>
        </p:nvPicPr>
        <p:blipFill>
          <a:blip r:embed="rId3">
            <a:alphaModFix/>
          </a:blip>
          <a:stretch>
            <a:fillRect/>
          </a:stretch>
        </p:blipFill>
        <p:spPr>
          <a:xfrm>
            <a:off x="-200025" y="-161925"/>
            <a:ext cx="9603425" cy="5492475"/>
          </a:xfrm>
          <a:prstGeom prst="rect">
            <a:avLst/>
          </a:prstGeom>
          <a:noFill/>
          <a:ln>
            <a:noFill/>
          </a:ln>
        </p:spPr>
      </p:pic>
      <p:cxnSp>
        <p:nvCxnSpPr>
          <p:cNvPr id="117" name="Google Shape;117;p14"/>
          <p:cNvCxnSpPr/>
          <p:nvPr/>
        </p:nvCxnSpPr>
        <p:spPr>
          <a:xfrm>
            <a:off x="379585" y="596900"/>
            <a:ext cx="8360400" cy="0"/>
          </a:xfrm>
          <a:prstGeom prst="straightConnector1">
            <a:avLst/>
          </a:prstGeom>
          <a:noFill/>
          <a:ln w="28575" cap="flat" cmpd="sng">
            <a:solidFill>
              <a:srgbClr val="FFFFFF"/>
            </a:solidFill>
            <a:prstDash val="solid"/>
            <a:round/>
            <a:headEnd type="none" w="med" len="med"/>
            <a:tailEnd type="none" w="med" len="med"/>
          </a:ln>
        </p:spPr>
      </p:cxnSp>
      <p:sp>
        <p:nvSpPr>
          <p:cNvPr id="118" name="Google Shape;118;p14"/>
          <p:cNvSpPr txBox="1">
            <a:spLocks noGrp="1"/>
          </p:cNvSpPr>
          <p:nvPr>
            <p:ph type="title"/>
          </p:nvPr>
        </p:nvSpPr>
        <p:spPr>
          <a:xfrm>
            <a:off x="304451" y="157226"/>
            <a:ext cx="3641100" cy="438600"/>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None/>
              <a:defRPr sz="1800" b="1">
                <a:solidFill>
                  <a:srgbClr val="FFFFFF"/>
                </a:solidFill>
                <a:latin typeface="Montserrat"/>
                <a:ea typeface="Montserrat"/>
                <a:cs typeface="Montserrat"/>
                <a:sym typeface="Montserrat"/>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
        <p:nvSpPr>
          <p:cNvPr id="119" name="Google Shape;119;p14"/>
          <p:cNvSpPr txBox="1">
            <a:spLocks noGrp="1"/>
          </p:cNvSpPr>
          <p:nvPr>
            <p:ph type="title" idx="2"/>
          </p:nvPr>
        </p:nvSpPr>
        <p:spPr>
          <a:xfrm>
            <a:off x="311700" y="798307"/>
            <a:ext cx="4380300" cy="1814100"/>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None/>
              <a:defRPr sz="3600" b="1">
                <a:solidFill>
                  <a:srgbClr val="FFFFFF"/>
                </a:solidFill>
                <a:latin typeface="Montserrat"/>
                <a:ea typeface="Montserrat"/>
                <a:cs typeface="Montserrat"/>
                <a:sym typeface="Montserrat"/>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
        <p:nvSpPr>
          <p:cNvPr id="120" name="Google Shape;120;p14"/>
          <p:cNvSpPr txBox="1">
            <a:spLocks noGrp="1"/>
          </p:cNvSpPr>
          <p:nvPr>
            <p:ph type="title" idx="3"/>
          </p:nvPr>
        </p:nvSpPr>
        <p:spPr>
          <a:xfrm>
            <a:off x="1172669" y="2285398"/>
            <a:ext cx="3925500" cy="572700"/>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None/>
              <a:defRPr i="1">
                <a:solidFill>
                  <a:srgbClr val="FFFFFF"/>
                </a:solidFill>
                <a:latin typeface="Lora"/>
                <a:ea typeface="Lora"/>
                <a:cs typeface="Lora"/>
                <a:sym typeface="Lora"/>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Blank with B">
  <p:cSld name="ONE_COLUMN_TEXT">
    <p:spTree>
      <p:nvGrpSpPr>
        <p:cNvPr id="1" name="Shape 121"/>
        <p:cNvGrpSpPr/>
        <p:nvPr/>
      </p:nvGrpSpPr>
      <p:grpSpPr>
        <a:xfrm>
          <a:off x="0" y="0"/>
          <a:ext cx="0" cy="0"/>
          <a:chOff x="0" y="0"/>
          <a:chExt cx="0" cy="0"/>
        </a:xfrm>
      </p:grpSpPr>
      <p:pic>
        <p:nvPicPr>
          <p:cNvPr id="122" name="Google Shape;122;p15"/>
          <p:cNvPicPr preferRelativeResize="0"/>
          <p:nvPr/>
        </p:nvPicPr>
        <p:blipFill>
          <a:blip r:embed="rId2">
            <a:alphaModFix/>
          </a:blip>
          <a:stretch>
            <a:fillRect/>
          </a:stretch>
        </p:blipFill>
        <p:spPr>
          <a:xfrm>
            <a:off x="-76199" y="-76200"/>
            <a:ext cx="9451173" cy="5400674"/>
          </a:xfrm>
          <a:prstGeom prst="rect">
            <a:avLst/>
          </a:prstGeom>
          <a:noFill/>
          <a:ln>
            <a:noFill/>
          </a:ln>
        </p:spPr>
      </p:pic>
      <p:pic>
        <p:nvPicPr>
          <p:cNvPr id="123" name="Google Shape;123;p15"/>
          <p:cNvPicPr preferRelativeResize="0"/>
          <p:nvPr/>
        </p:nvPicPr>
        <p:blipFill>
          <a:blip r:embed="rId3">
            <a:alphaModFix/>
          </a:blip>
          <a:stretch>
            <a:fillRect/>
          </a:stretch>
        </p:blipFill>
        <p:spPr>
          <a:xfrm>
            <a:off x="-156300" y="-173150"/>
            <a:ext cx="9538425" cy="5881426"/>
          </a:xfrm>
          <a:prstGeom prst="rect">
            <a:avLst/>
          </a:prstGeom>
          <a:noFill/>
          <a:ln>
            <a:noFill/>
          </a:ln>
        </p:spPr>
      </p:pic>
      <p:sp>
        <p:nvSpPr>
          <p:cNvPr id="124" name="Google Shape;124;p15"/>
          <p:cNvSpPr/>
          <p:nvPr/>
        </p:nvSpPr>
        <p:spPr>
          <a:xfrm>
            <a:off x="8430900" y="4420200"/>
            <a:ext cx="713100" cy="723300"/>
          </a:xfrm>
          <a:prstGeom prst="rect">
            <a:avLst/>
          </a:prstGeom>
          <a:solidFill>
            <a:srgbClr val="091F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25" name="Google Shape;125;p15" descr="COB_B_White.png"/>
          <p:cNvPicPr preferRelativeResize="0"/>
          <p:nvPr/>
        </p:nvPicPr>
        <p:blipFill>
          <a:blip r:embed="rId4">
            <a:alphaModFix/>
          </a:blip>
          <a:stretch>
            <a:fillRect/>
          </a:stretch>
        </p:blipFill>
        <p:spPr>
          <a:xfrm>
            <a:off x="8621567" y="4536340"/>
            <a:ext cx="331769" cy="512318"/>
          </a:xfrm>
          <a:prstGeom prst="rect">
            <a:avLst/>
          </a:prstGeom>
          <a:noFill/>
          <a:ln>
            <a:noFill/>
          </a:ln>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Blank with B 1_2">
  <p:cSld name="ONE_COLUMN_TEXT_1">
    <p:spTree>
      <p:nvGrpSpPr>
        <p:cNvPr id="1" name="Shape 126"/>
        <p:cNvGrpSpPr/>
        <p:nvPr/>
      </p:nvGrpSpPr>
      <p:grpSpPr>
        <a:xfrm>
          <a:off x="0" y="0"/>
          <a:ext cx="0" cy="0"/>
          <a:chOff x="0" y="0"/>
          <a:chExt cx="0" cy="0"/>
        </a:xfrm>
      </p:grpSpPr>
      <p:pic>
        <p:nvPicPr>
          <p:cNvPr id="127" name="Google Shape;127;p16"/>
          <p:cNvPicPr preferRelativeResize="0"/>
          <p:nvPr/>
        </p:nvPicPr>
        <p:blipFill>
          <a:blip r:embed="rId2">
            <a:alphaModFix/>
          </a:blip>
          <a:stretch>
            <a:fillRect/>
          </a:stretch>
        </p:blipFill>
        <p:spPr>
          <a:xfrm>
            <a:off x="-139600" y="-85725"/>
            <a:ext cx="9508126" cy="5267899"/>
          </a:xfrm>
          <a:prstGeom prst="rect">
            <a:avLst/>
          </a:prstGeom>
          <a:noFill/>
          <a:ln>
            <a:noFill/>
          </a:ln>
        </p:spPr>
      </p:pic>
      <p:pic>
        <p:nvPicPr>
          <p:cNvPr id="128" name="Google Shape;128;p16"/>
          <p:cNvPicPr preferRelativeResize="0"/>
          <p:nvPr/>
        </p:nvPicPr>
        <p:blipFill>
          <a:blip r:embed="rId3">
            <a:alphaModFix/>
          </a:blip>
          <a:stretch>
            <a:fillRect/>
          </a:stretch>
        </p:blipFill>
        <p:spPr>
          <a:xfrm>
            <a:off x="-590550" y="-499400"/>
            <a:ext cx="10228225" cy="5881426"/>
          </a:xfrm>
          <a:prstGeom prst="rect">
            <a:avLst/>
          </a:prstGeom>
          <a:noFill/>
          <a:ln>
            <a:noFill/>
          </a:ln>
        </p:spPr>
      </p:pic>
      <p:sp>
        <p:nvSpPr>
          <p:cNvPr id="129" name="Google Shape;129;p16"/>
          <p:cNvSpPr/>
          <p:nvPr/>
        </p:nvSpPr>
        <p:spPr>
          <a:xfrm>
            <a:off x="8430900" y="4420200"/>
            <a:ext cx="713100" cy="723300"/>
          </a:xfrm>
          <a:prstGeom prst="rect">
            <a:avLst/>
          </a:prstGeom>
          <a:solidFill>
            <a:srgbClr val="091F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30" name="Google Shape;130;p16" descr="COB_B_White.png"/>
          <p:cNvPicPr preferRelativeResize="0"/>
          <p:nvPr/>
        </p:nvPicPr>
        <p:blipFill>
          <a:blip r:embed="rId4">
            <a:alphaModFix/>
          </a:blip>
          <a:stretch>
            <a:fillRect/>
          </a:stretch>
        </p:blipFill>
        <p:spPr>
          <a:xfrm>
            <a:off x="8621567" y="4536340"/>
            <a:ext cx="331769" cy="512318"/>
          </a:xfrm>
          <a:prstGeom prst="rect">
            <a:avLst/>
          </a:prstGeom>
          <a:noFill/>
          <a:ln>
            <a:noFill/>
          </a:ln>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Blank">
  <p:cSld name="MAIN_POINT">
    <p:spTree>
      <p:nvGrpSpPr>
        <p:cNvPr id="1" name="Shape 131"/>
        <p:cNvGrpSpPr/>
        <p:nvPr/>
      </p:nvGrpSpPr>
      <p:grpSpPr>
        <a:xfrm>
          <a:off x="0" y="0"/>
          <a:ext cx="0" cy="0"/>
          <a:chOff x="0" y="0"/>
          <a:chExt cx="0" cy="0"/>
        </a:xfrm>
      </p:grpSpPr>
      <p:sp>
        <p:nvSpPr>
          <p:cNvPr id="132" name="Google Shape;132;p1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hank you slide" type="blank">
  <p:cSld name="BLANK">
    <p:spTree>
      <p:nvGrpSpPr>
        <p:cNvPr id="1" name="Shape 133"/>
        <p:cNvGrpSpPr/>
        <p:nvPr/>
      </p:nvGrpSpPr>
      <p:grpSpPr>
        <a:xfrm>
          <a:off x="0" y="0"/>
          <a:ext cx="0" cy="0"/>
          <a:chOff x="0" y="0"/>
          <a:chExt cx="0" cy="0"/>
        </a:xfrm>
      </p:grpSpPr>
      <p:pic>
        <p:nvPicPr>
          <p:cNvPr id="134" name="Google Shape;134;p18"/>
          <p:cNvPicPr preferRelativeResize="0"/>
          <p:nvPr/>
        </p:nvPicPr>
        <p:blipFill rotWithShape="1">
          <a:blip r:embed="rId2">
            <a:alphaModFix/>
          </a:blip>
          <a:srcRect t="-14107" r="6296" b="10070"/>
          <a:stretch/>
        </p:blipFill>
        <p:spPr>
          <a:xfrm>
            <a:off x="-38100" y="-847725"/>
            <a:ext cx="9238698" cy="5991227"/>
          </a:xfrm>
          <a:prstGeom prst="rect">
            <a:avLst/>
          </a:prstGeom>
          <a:noFill/>
          <a:ln>
            <a:noFill/>
          </a:ln>
        </p:spPr>
      </p:pic>
      <p:sp>
        <p:nvSpPr>
          <p:cNvPr id="135" name="Google Shape;135;p1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pic>
        <p:nvPicPr>
          <p:cNvPr id="136" name="Google Shape;136;p18"/>
          <p:cNvPicPr preferRelativeResize="0"/>
          <p:nvPr/>
        </p:nvPicPr>
        <p:blipFill>
          <a:blip r:embed="rId3">
            <a:alphaModFix/>
          </a:blip>
          <a:stretch>
            <a:fillRect/>
          </a:stretch>
        </p:blipFill>
        <p:spPr>
          <a:xfrm>
            <a:off x="-38100" y="-26637"/>
            <a:ext cx="9238700" cy="5196774"/>
          </a:xfrm>
          <a:prstGeom prst="rect">
            <a:avLst/>
          </a:prstGeom>
          <a:noFill/>
          <a:ln>
            <a:noFill/>
          </a:ln>
        </p:spPr>
      </p:pic>
      <p:sp>
        <p:nvSpPr>
          <p:cNvPr id="137" name="Google Shape;137;p18"/>
          <p:cNvSpPr txBox="1">
            <a:spLocks noGrp="1"/>
          </p:cNvSpPr>
          <p:nvPr>
            <p:ph type="title"/>
          </p:nvPr>
        </p:nvSpPr>
        <p:spPr>
          <a:xfrm>
            <a:off x="311700" y="345725"/>
            <a:ext cx="4380300" cy="1814100"/>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None/>
              <a:defRPr sz="3600" b="1">
                <a:solidFill>
                  <a:srgbClr val="FFFFFF"/>
                </a:solidFill>
                <a:latin typeface="Montserrat"/>
                <a:ea typeface="Montserrat"/>
                <a:cs typeface="Montserrat"/>
                <a:sym typeface="Montserrat"/>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Cover One" type="title">
  <p:cSld name="TITLE">
    <p:bg>
      <p:bgPr>
        <a:solidFill>
          <a:srgbClr val="FFFFFF"/>
        </a:solidFill>
        <a:effectLst/>
      </p:bgPr>
    </p:bg>
    <p:spTree>
      <p:nvGrpSpPr>
        <p:cNvPr id="1" name="Shape 140"/>
        <p:cNvGrpSpPr/>
        <p:nvPr/>
      </p:nvGrpSpPr>
      <p:grpSpPr>
        <a:xfrm>
          <a:off x="0" y="0"/>
          <a:ext cx="0" cy="0"/>
          <a:chOff x="0" y="0"/>
          <a:chExt cx="0" cy="0"/>
        </a:xfrm>
      </p:grpSpPr>
      <p:sp>
        <p:nvSpPr>
          <p:cNvPr id="141" name="Google Shape;141;p2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
        <p:nvSpPr>
          <p:cNvPr id="142" name="Google Shape;142;p20"/>
          <p:cNvSpPr/>
          <p:nvPr/>
        </p:nvSpPr>
        <p:spPr>
          <a:xfrm>
            <a:off x="4215450" y="4439975"/>
            <a:ext cx="713100" cy="723300"/>
          </a:xfrm>
          <a:prstGeom prst="rect">
            <a:avLst/>
          </a:prstGeom>
          <a:solidFill>
            <a:srgbClr val="091F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43" name="Google Shape;143;p20" descr="COB_B_White.png"/>
          <p:cNvPicPr preferRelativeResize="0"/>
          <p:nvPr/>
        </p:nvPicPr>
        <p:blipFill>
          <a:blip r:embed="rId2">
            <a:alphaModFix/>
          </a:blip>
          <a:stretch>
            <a:fillRect/>
          </a:stretch>
        </p:blipFill>
        <p:spPr>
          <a:xfrm>
            <a:off x="4406117" y="4556115"/>
            <a:ext cx="331769" cy="512318"/>
          </a:xfrm>
          <a:prstGeom prst="rect">
            <a:avLst/>
          </a:prstGeom>
          <a:noFill/>
          <a:ln>
            <a:noFill/>
          </a:ln>
        </p:spPr>
      </p:pic>
      <p:sp>
        <p:nvSpPr>
          <p:cNvPr id="144" name="Google Shape;144;p20"/>
          <p:cNvSpPr txBox="1">
            <a:spLocks noGrp="1"/>
          </p:cNvSpPr>
          <p:nvPr>
            <p:ph type="title"/>
          </p:nvPr>
        </p:nvSpPr>
        <p:spPr>
          <a:xfrm>
            <a:off x="311700" y="1752500"/>
            <a:ext cx="8520600" cy="5727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None/>
              <a:defRPr sz="3600" b="1">
                <a:solidFill>
                  <a:srgbClr val="FFFFFF"/>
                </a:solidFill>
                <a:latin typeface="Montserrat"/>
                <a:ea typeface="Montserrat"/>
                <a:cs typeface="Montserrat"/>
                <a:sym typeface="Montserrat"/>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
        <p:nvSpPr>
          <p:cNvPr id="145" name="Google Shape;145;p20"/>
          <p:cNvSpPr txBox="1">
            <a:spLocks noGrp="1"/>
          </p:cNvSpPr>
          <p:nvPr>
            <p:ph type="title" idx="2"/>
          </p:nvPr>
        </p:nvSpPr>
        <p:spPr>
          <a:xfrm>
            <a:off x="267789" y="2285400"/>
            <a:ext cx="8520600" cy="5727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None/>
              <a:defRPr i="1">
                <a:solidFill>
                  <a:srgbClr val="FFFFFF"/>
                </a:solidFill>
                <a:latin typeface="Lora"/>
                <a:ea typeface="Lora"/>
                <a:cs typeface="Lora"/>
                <a:sym typeface="Lora"/>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pic>
        <p:nvPicPr>
          <p:cNvPr id="146" name="Google Shape;146;p20"/>
          <p:cNvPicPr preferRelativeResize="0"/>
          <p:nvPr/>
        </p:nvPicPr>
        <p:blipFill>
          <a:blip r:embed="rId3">
            <a:alphaModFix/>
          </a:blip>
          <a:stretch>
            <a:fillRect/>
          </a:stretch>
        </p:blipFill>
        <p:spPr>
          <a:xfrm>
            <a:off x="-359250" y="-179550"/>
            <a:ext cx="10619050" cy="5501375"/>
          </a:xfrm>
          <a:prstGeom prst="rect">
            <a:avLst/>
          </a:prstGeom>
          <a:noFill/>
          <a:ln>
            <a:noFill/>
          </a:ln>
        </p:spPr>
      </p:pic>
      <p:pic>
        <p:nvPicPr>
          <p:cNvPr id="147" name="Google Shape;147;p20"/>
          <p:cNvPicPr preferRelativeResize="0"/>
          <p:nvPr/>
        </p:nvPicPr>
        <p:blipFill>
          <a:blip r:embed="rId4">
            <a:alphaModFix/>
          </a:blip>
          <a:stretch>
            <a:fillRect/>
          </a:stretch>
        </p:blipFill>
        <p:spPr>
          <a:xfrm>
            <a:off x="-359250" y="-179550"/>
            <a:ext cx="10590175" cy="5673150"/>
          </a:xfrm>
          <a:prstGeom prst="rect">
            <a:avLst/>
          </a:prstGeom>
          <a:noFill/>
          <a:ln>
            <a:noFill/>
          </a:ln>
        </p:spPr>
      </p:pic>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Cover 2">
  <p:cSld name="CUSTOM_3">
    <p:spTree>
      <p:nvGrpSpPr>
        <p:cNvPr id="1" name="Shape 148"/>
        <p:cNvGrpSpPr/>
        <p:nvPr/>
      </p:nvGrpSpPr>
      <p:grpSpPr>
        <a:xfrm>
          <a:off x="0" y="0"/>
          <a:ext cx="0" cy="0"/>
          <a:chOff x="0" y="0"/>
          <a:chExt cx="0" cy="0"/>
        </a:xfrm>
      </p:grpSpPr>
      <p:pic>
        <p:nvPicPr>
          <p:cNvPr id="149" name="Google Shape;149;p21"/>
          <p:cNvPicPr preferRelativeResize="0"/>
          <p:nvPr/>
        </p:nvPicPr>
        <p:blipFill rotWithShape="1">
          <a:blip r:embed="rId2">
            <a:alphaModFix amt="79000"/>
          </a:blip>
          <a:srcRect l="850" t="7006" r="-849" b="1518"/>
          <a:stretch/>
        </p:blipFill>
        <p:spPr>
          <a:xfrm>
            <a:off x="0" y="0"/>
            <a:ext cx="9222180" cy="5283603"/>
          </a:xfrm>
          <a:prstGeom prst="rect">
            <a:avLst/>
          </a:prstGeom>
          <a:noFill/>
          <a:ln>
            <a:noFill/>
          </a:ln>
        </p:spPr>
      </p:pic>
      <p:pic>
        <p:nvPicPr>
          <p:cNvPr id="150" name="Google Shape;150;p21"/>
          <p:cNvPicPr preferRelativeResize="0"/>
          <p:nvPr/>
        </p:nvPicPr>
        <p:blipFill>
          <a:blip r:embed="rId3">
            <a:alphaModFix/>
          </a:blip>
          <a:stretch>
            <a:fillRect/>
          </a:stretch>
        </p:blipFill>
        <p:spPr>
          <a:xfrm>
            <a:off x="-23550" y="0"/>
            <a:ext cx="9222175" cy="5283600"/>
          </a:xfrm>
          <a:prstGeom prst="rect">
            <a:avLst/>
          </a:prstGeom>
          <a:noFill/>
          <a:ln>
            <a:noFill/>
          </a:ln>
        </p:spPr>
      </p:pic>
      <p:sp>
        <p:nvSpPr>
          <p:cNvPr id="151" name="Google Shape;151;p21"/>
          <p:cNvSpPr/>
          <p:nvPr/>
        </p:nvSpPr>
        <p:spPr>
          <a:xfrm>
            <a:off x="-4900" y="4368825"/>
            <a:ext cx="9144000" cy="774600"/>
          </a:xfrm>
          <a:prstGeom prst="rect">
            <a:avLst/>
          </a:pr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52;p21"/>
          <p:cNvSpPr txBox="1">
            <a:spLocks noGrp="1"/>
          </p:cNvSpPr>
          <p:nvPr>
            <p:ph type="title"/>
          </p:nvPr>
        </p:nvSpPr>
        <p:spPr>
          <a:xfrm>
            <a:off x="311700" y="1752500"/>
            <a:ext cx="8520600" cy="5727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None/>
              <a:defRPr sz="3600" b="1">
                <a:solidFill>
                  <a:srgbClr val="FFFFFF"/>
                </a:solidFill>
                <a:latin typeface="Montserrat"/>
                <a:ea typeface="Montserrat"/>
                <a:cs typeface="Montserrat"/>
                <a:sym typeface="Montserrat"/>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
        <p:nvSpPr>
          <p:cNvPr id="153" name="Google Shape;153;p21"/>
          <p:cNvSpPr txBox="1">
            <a:spLocks noGrp="1"/>
          </p:cNvSpPr>
          <p:nvPr>
            <p:ph type="title" idx="2"/>
          </p:nvPr>
        </p:nvSpPr>
        <p:spPr>
          <a:xfrm>
            <a:off x="350789" y="2671600"/>
            <a:ext cx="8520600" cy="5727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None/>
              <a:defRPr i="1">
                <a:solidFill>
                  <a:srgbClr val="FFFFFF"/>
                </a:solidFill>
                <a:latin typeface="Lora"/>
                <a:ea typeface="Lora"/>
                <a:cs typeface="Lora"/>
                <a:sym typeface="Lora"/>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pic>
        <p:nvPicPr>
          <p:cNvPr id="154" name="Google Shape;154;p21"/>
          <p:cNvPicPr preferRelativeResize="0"/>
          <p:nvPr/>
        </p:nvPicPr>
        <p:blipFill>
          <a:blip r:embed="rId4">
            <a:alphaModFix/>
          </a:blip>
          <a:stretch>
            <a:fillRect/>
          </a:stretch>
        </p:blipFill>
        <p:spPr>
          <a:xfrm>
            <a:off x="2320800" y="4469775"/>
            <a:ext cx="1958057" cy="572699"/>
          </a:xfrm>
          <a:prstGeom prst="rect">
            <a:avLst/>
          </a:prstGeom>
          <a:noFill/>
          <a:ln>
            <a:noFill/>
          </a:ln>
        </p:spPr>
      </p:pic>
      <p:pic>
        <p:nvPicPr>
          <p:cNvPr id="155" name="Google Shape;155;p21"/>
          <p:cNvPicPr preferRelativeResize="0"/>
          <p:nvPr/>
        </p:nvPicPr>
        <p:blipFill>
          <a:blip r:embed="rId5">
            <a:alphaModFix/>
          </a:blip>
          <a:stretch>
            <a:fillRect/>
          </a:stretch>
        </p:blipFill>
        <p:spPr>
          <a:xfrm>
            <a:off x="4939325" y="4469774"/>
            <a:ext cx="2017549" cy="572700"/>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Cover 2 1">
  <p:cSld name="CUSTOM_3_1">
    <p:spTree>
      <p:nvGrpSpPr>
        <p:cNvPr id="1" name="Shape 15"/>
        <p:cNvGrpSpPr/>
        <p:nvPr/>
      </p:nvGrpSpPr>
      <p:grpSpPr>
        <a:xfrm>
          <a:off x="0" y="0"/>
          <a:ext cx="0" cy="0"/>
          <a:chOff x="0" y="0"/>
          <a:chExt cx="0" cy="0"/>
        </a:xfrm>
      </p:grpSpPr>
      <p:pic>
        <p:nvPicPr>
          <p:cNvPr id="16" name="Google Shape;16;p3" descr="boston tea part long.jpg"/>
          <p:cNvPicPr preferRelativeResize="0"/>
          <p:nvPr/>
        </p:nvPicPr>
        <p:blipFill rotWithShape="1">
          <a:blip r:embed="rId2">
            <a:alphaModFix/>
          </a:blip>
          <a:srcRect r="7817"/>
          <a:stretch/>
        </p:blipFill>
        <p:spPr>
          <a:xfrm>
            <a:off x="-78150" y="-87900"/>
            <a:ext cx="9300301" cy="5231399"/>
          </a:xfrm>
          <a:prstGeom prst="rect">
            <a:avLst/>
          </a:prstGeom>
          <a:noFill/>
          <a:ln>
            <a:noFill/>
          </a:ln>
        </p:spPr>
      </p:pic>
      <p:pic>
        <p:nvPicPr>
          <p:cNvPr id="17" name="Google Shape;17;p3"/>
          <p:cNvPicPr preferRelativeResize="0"/>
          <p:nvPr/>
        </p:nvPicPr>
        <p:blipFill>
          <a:blip r:embed="rId3">
            <a:alphaModFix/>
          </a:blip>
          <a:stretch>
            <a:fillRect/>
          </a:stretch>
        </p:blipFill>
        <p:spPr>
          <a:xfrm>
            <a:off x="-78150" y="-87900"/>
            <a:ext cx="9300300" cy="5231400"/>
          </a:xfrm>
          <a:prstGeom prst="rect">
            <a:avLst/>
          </a:prstGeom>
          <a:noFill/>
          <a:ln>
            <a:noFill/>
          </a:ln>
        </p:spPr>
      </p:pic>
      <p:sp>
        <p:nvSpPr>
          <p:cNvPr id="18" name="Google Shape;18;p3"/>
          <p:cNvSpPr/>
          <p:nvPr/>
        </p:nvSpPr>
        <p:spPr>
          <a:xfrm>
            <a:off x="-78150" y="4433625"/>
            <a:ext cx="9300300" cy="7023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9" name="Google Shape;19;p3"/>
          <p:cNvPicPr preferRelativeResize="0"/>
          <p:nvPr/>
        </p:nvPicPr>
        <p:blipFill>
          <a:blip r:embed="rId4">
            <a:alphaModFix/>
          </a:blip>
          <a:stretch>
            <a:fillRect/>
          </a:stretch>
        </p:blipFill>
        <p:spPr>
          <a:xfrm>
            <a:off x="1911033" y="4562477"/>
            <a:ext cx="1831082" cy="444585"/>
          </a:xfrm>
          <a:prstGeom prst="rect">
            <a:avLst/>
          </a:prstGeom>
          <a:noFill/>
          <a:ln>
            <a:noFill/>
          </a:ln>
        </p:spPr>
      </p:pic>
      <p:pic>
        <p:nvPicPr>
          <p:cNvPr id="20" name="Google Shape;20;p3"/>
          <p:cNvPicPr preferRelativeResize="0"/>
          <p:nvPr/>
        </p:nvPicPr>
        <p:blipFill>
          <a:blip r:embed="rId5">
            <a:alphaModFix/>
          </a:blip>
          <a:stretch>
            <a:fillRect/>
          </a:stretch>
        </p:blipFill>
        <p:spPr>
          <a:xfrm>
            <a:off x="5028331" y="4562473"/>
            <a:ext cx="1831082" cy="444600"/>
          </a:xfrm>
          <a:prstGeom prst="rect">
            <a:avLst/>
          </a:prstGeom>
          <a:noFill/>
          <a:ln>
            <a:noFill/>
          </a:ln>
        </p:spPr>
      </p:pic>
      <p:sp>
        <p:nvSpPr>
          <p:cNvPr id="21" name="Google Shape;21;p3"/>
          <p:cNvSpPr txBox="1">
            <a:spLocks noGrp="1"/>
          </p:cNvSpPr>
          <p:nvPr>
            <p:ph type="title"/>
          </p:nvPr>
        </p:nvSpPr>
        <p:spPr>
          <a:xfrm>
            <a:off x="311700" y="1752500"/>
            <a:ext cx="8520600" cy="5727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None/>
              <a:defRPr sz="3600" b="1">
                <a:solidFill>
                  <a:srgbClr val="FFFFFF"/>
                </a:solidFill>
                <a:latin typeface="Montserrat"/>
                <a:ea typeface="Montserrat"/>
                <a:cs typeface="Montserrat"/>
                <a:sym typeface="Montserrat"/>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
        <p:nvSpPr>
          <p:cNvPr id="22" name="Google Shape;22;p3"/>
          <p:cNvSpPr txBox="1">
            <a:spLocks noGrp="1"/>
          </p:cNvSpPr>
          <p:nvPr>
            <p:ph type="title" idx="2"/>
          </p:nvPr>
        </p:nvSpPr>
        <p:spPr>
          <a:xfrm>
            <a:off x="267789" y="2285400"/>
            <a:ext cx="8520600" cy="5727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None/>
              <a:defRPr i="1">
                <a:solidFill>
                  <a:srgbClr val="FFFFFF"/>
                </a:solidFill>
                <a:latin typeface="Lora"/>
                <a:ea typeface="Lora"/>
                <a:cs typeface="Lora"/>
                <a:sym typeface="Lora"/>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Basic page">
  <p:cSld name="CUSTOM_4">
    <p:spTree>
      <p:nvGrpSpPr>
        <p:cNvPr id="1" name="Shape 156"/>
        <p:cNvGrpSpPr/>
        <p:nvPr/>
      </p:nvGrpSpPr>
      <p:grpSpPr>
        <a:xfrm>
          <a:off x="0" y="0"/>
          <a:ext cx="0" cy="0"/>
          <a:chOff x="0" y="0"/>
          <a:chExt cx="0" cy="0"/>
        </a:xfrm>
      </p:grpSpPr>
      <p:cxnSp>
        <p:nvCxnSpPr>
          <p:cNvPr id="157" name="Google Shape;157;p22"/>
          <p:cNvCxnSpPr/>
          <p:nvPr/>
        </p:nvCxnSpPr>
        <p:spPr>
          <a:xfrm>
            <a:off x="379585" y="596900"/>
            <a:ext cx="8360400" cy="0"/>
          </a:xfrm>
          <a:prstGeom prst="straightConnector1">
            <a:avLst/>
          </a:prstGeom>
          <a:noFill/>
          <a:ln w="28575" cap="flat" cmpd="sng">
            <a:solidFill>
              <a:srgbClr val="091F2F"/>
            </a:solidFill>
            <a:prstDash val="solid"/>
            <a:round/>
            <a:headEnd type="none" w="med" len="med"/>
            <a:tailEnd type="none" w="med" len="med"/>
          </a:ln>
        </p:spPr>
      </p:cxnSp>
      <p:sp>
        <p:nvSpPr>
          <p:cNvPr id="158" name="Google Shape;158;p22"/>
          <p:cNvSpPr txBox="1">
            <a:spLocks noGrp="1"/>
          </p:cNvSpPr>
          <p:nvPr>
            <p:ph type="title"/>
          </p:nvPr>
        </p:nvSpPr>
        <p:spPr>
          <a:xfrm>
            <a:off x="304451" y="157226"/>
            <a:ext cx="3641100" cy="438600"/>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None/>
              <a:defRPr sz="1800" b="1">
                <a:solidFill>
                  <a:srgbClr val="091F2F"/>
                </a:solidFill>
                <a:latin typeface="Montserrat"/>
                <a:ea typeface="Montserrat"/>
                <a:cs typeface="Montserrat"/>
                <a:sym typeface="Montserrat"/>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
        <p:nvSpPr>
          <p:cNvPr id="159" name="Google Shape;159;p22"/>
          <p:cNvSpPr txBox="1">
            <a:spLocks noGrp="1"/>
          </p:cNvSpPr>
          <p:nvPr>
            <p:ph type="title" idx="2"/>
          </p:nvPr>
        </p:nvSpPr>
        <p:spPr>
          <a:xfrm>
            <a:off x="311700" y="798307"/>
            <a:ext cx="4380300" cy="1814100"/>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None/>
              <a:defRPr sz="3600" b="1">
                <a:solidFill>
                  <a:srgbClr val="091F2F"/>
                </a:solidFill>
                <a:latin typeface="Montserrat"/>
                <a:ea typeface="Montserrat"/>
                <a:cs typeface="Montserrat"/>
                <a:sym typeface="Montserrat"/>
              </a:defRPr>
            </a:lvl1pPr>
            <a:lvl2pPr lvl="1" rtl="0">
              <a:spcBef>
                <a:spcPts val="0"/>
              </a:spcBef>
              <a:spcAft>
                <a:spcPts val="0"/>
              </a:spcAft>
              <a:buNone/>
              <a:defRPr>
                <a:solidFill>
                  <a:srgbClr val="091F2F"/>
                </a:solidFill>
              </a:defRPr>
            </a:lvl2pPr>
            <a:lvl3pPr lvl="2" rtl="0">
              <a:spcBef>
                <a:spcPts val="0"/>
              </a:spcBef>
              <a:spcAft>
                <a:spcPts val="0"/>
              </a:spcAft>
              <a:buNone/>
              <a:defRPr>
                <a:solidFill>
                  <a:srgbClr val="091F2F"/>
                </a:solidFill>
              </a:defRPr>
            </a:lvl3pPr>
            <a:lvl4pPr lvl="3" rtl="0">
              <a:spcBef>
                <a:spcPts val="0"/>
              </a:spcBef>
              <a:spcAft>
                <a:spcPts val="0"/>
              </a:spcAft>
              <a:buNone/>
              <a:defRPr>
                <a:solidFill>
                  <a:srgbClr val="091F2F"/>
                </a:solidFill>
              </a:defRPr>
            </a:lvl4pPr>
            <a:lvl5pPr lvl="4" rtl="0">
              <a:spcBef>
                <a:spcPts val="0"/>
              </a:spcBef>
              <a:spcAft>
                <a:spcPts val="0"/>
              </a:spcAft>
              <a:buNone/>
              <a:defRPr>
                <a:solidFill>
                  <a:srgbClr val="091F2F"/>
                </a:solidFill>
              </a:defRPr>
            </a:lvl5pPr>
            <a:lvl6pPr lvl="5" rtl="0">
              <a:spcBef>
                <a:spcPts val="0"/>
              </a:spcBef>
              <a:spcAft>
                <a:spcPts val="0"/>
              </a:spcAft>
              <a:buNone/>
              <a:defRPr>
                <a:solidFill>
                  <a:srgbClr val="091F2F"/>
                </a:solidFill>
              </a:defRPr>
            </a:lvl6pPr>
            <a:lvl7pPr lvl="6" rtl="0">
              <a:spcBef>
                <a:spcPts val="0"/>
              </a:spcBef>
              <a:spcAft>
                <a:spcPts val="0"/>
              </a:spcAft>
              <a:buNone/>
              <a:defRPr>
                <a:solidFill>
                  <a:srgbClr val="091F2F"/>
                </a:solidFill>
              </a:defRPr>
            </a:lvl7pPr>
            <a:lvl8pPr lvl="7" rtl="0">
              <a:spcBef>
                <a:spcPts val="0"/>
              </a:spcBef>
              <a:spcAft>
                <a:spcPts val="0"/>
              </a:spcAft>
              <a:buNone/>
              <a:defRPr>
                <a:solidFill>
                  <a:srgbClr val="091F2F"/>
                </a:solidFill>
              </a:defRPr>
            </a:lvl8pPr>
            <a:lvl9pPr lvl="8" rtl="0">
              <a:spcBef>
                <a:spcPts val="0"/>
              </a:spcBef>
              <a:spcAft>
                <a:spcPts val="0"/>
              </a:spcAft>
              <a:buNone/>
              <a:defRPr>
                <a:solidFill>
                  <a:srgbClr val="091F2F"/>
                </a:solidFill>
              </a:defRPr>
            </a:lvl9pPr>
          </a:lstStyle>
          <a:p>
            <a:endParaRPr/>
          </a:p>
        </p:txBody>
      </p:sp>
      <p:sp>
        <p:nvSpPr>
          <p:cNvPr id="160" name="Google Shape;160;p22"/>
          <p:cNvSpPr txBox="1">
            <a:spLocks noGrp="1"/>
          </p:cNvSpPr>
          <p:nvPr>
            <p:ph type="title" idx="3"/>
          </p:nvPr>
        </p:nvSpPr>
        <p:spPr>
          <a:xfrm>
            <a:off x="343994" y="1770473"/>
            <a:ext cx="3925500" cy="572700"/>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None/>
              <a:defRPr i="1">
                <a:solidFill>
                  <a:srgbClr val="091F2F"/>
                </a:solidFill>
                <a:latin typeface="Lora"/>
                <a:ea typeface="Lora"/>
                <a:cs typeface="Lora"/>
                <a:sym typeface="Lora"/>
              </a:defRPr>
            </a:lvl1pPr>
            <a:lvl2pPr lvl="1" rtl="0">
              <a:spcBef>
                <a:spcPts val="0"/>
              </a:spcBef>
              <a:spcAft>
                <a:spcPts val="0"/>
              </a:spcAft>
              <a:buNone/>
              <a:defRPr>
                <a:solidFill>
                  <a:srgbClr val="091F2F"/>
                </a:solidFill>
              </a:defRPr>
            </a:lvl2pPr>
            <a:lvl3pPr lvl="2" rtl="0">
              <a:spcBef>
                <a:spcPts val="0"/>
              </a:spcBef>
              <a:spcAft>
                <a:spcPts val="0"/>
              </a:spcAft>
              <a:buNone/>
              <a:defRPr>
                <a:solidFill>
                  <a:srgbClr val="091F2F"/>
                </a:solidFill>
              </a:defRPr>
            </a:lvl3pPr>
            <a:lvl4pPr lvl="3" rtl="0">
              <a:spcBef>
                <a:spcPts val="0"/>
              </a:spcBef>
              <a:spcAft>
                <a:spcPts val="0"/>
              </a:spcAft>
              <a:buNone/>
              <a:defRPr>
                <a:solidFill>
                  <a:srgbClr val="091F2F"/>
                </a:solidFill>
              </a:defRPr>
            </a:lvl4pPr>
            <a:lvl5pPr lvl="4" rtl="0">
              <a:spcBef>
                <a:spcPts val="0"/>
              </a:spcBef>
              <a:spcAft>
                <a:spcPts val="0"/>
              </a:spcAft>
              <a:buNone/>
              <a:defRPr>
                <a:solidFill>
                  <a:srgbClr val="091F2F"/>
                </a:solidFill>
              </a:defRPr>
            </a:lvl5pPr>
            <a:lvl6pPr lvl="5" rtl="0">
              <a:spcBef>
                <a:spcPts val="0"/>
              </a:spcBef>
              <a:spcAft>
                <a:spcPts val="0"/>
              </a:spcAft>
              <a:buNone/>
              <a:defRPr>
                <a:solidFill>
                  <a:srgbClr val="091F2F"/>
                </a:solidFill>
              </a:defRPr>
            </a:lvl6pPr>
            <a:lvl7pPr lvl="6" rtl="0">
              <a:spcBef>
                <a:spcPts val="0"/>
              </a:spcBef>
              <a:spcAft>
                <a:spcPts val="0"/>
              </a:spcAft>
              <a:buNone/>
              <a:defRPr>
                <a:solidFill>
                  <a:srgbClr val="091F2F"/>
                </a:solidFill>
              </a:defRPr>
            </a:lvl7pPr>
            <a:lvl8pPr lvl="7" rtl="0">
              <a:spcBef>
                <a:spcPts val="0"/>
              </a:spcBef>
              <a:spcAft>
                <a:spcPts val="0"/>
              </a:spcAft>
              <a:buNone/>
              <a:defRPr>
                <a:solidFill>
                  <a:srgbClr val="091F2F"/>
                </a:solidFill>
              </a:defRPr>
            </a:lvl8pPr>
            <a:lvl9pPr lvl="8" rtl="0">
              <a:spcBef>
                <a:spcPts val="0"/>
              </a:spcBef>
              <a:spcAft>
                <a:spcPts val="0"/>
              </a:spcAft>
              <a:buNone/>
              <a:defRPr>
                <a:solidFill>
                  <a:srgbClr val="091F2F"/>
                </a:solidFill>
              </a:defRPr>
            </a:lvl9pPr>
          </a:lstStyle>
          <a:p>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eam introduction">
  <p:cSld name="CUSTOM_4_1">
    <p:spTree>
      <p:nvGrpSpPr>
        <p:cNvPr id="1" name="Shape 161"/>
        <p:cNvGrpSpPr/>
        <p:nvPr/>
      </p:nvGrpSpPr>
      <p:grpSpPr>
        <a:xfrm>
          <a:off x="0" y="0"/>
          <a:ext cx="0" cy="0"/>
          <a:chOff x="0" y="0"/>
          <a:chExt cx="0" cy="0"/>
        </a:xfrm>
      </p:grpSpPr>
      <p:cxnSp>
        <p:nvCxnSpPr>
          <p:cNvPr id="162" name="Google Shape;162;p23"/>
          <p:cNvCxnSpPr/>
          <p:nvPr/>
        </p:nvCxnSpPr>
        <p:spPr>
          <a:xfrm>
            <a:off x="379585" y="596900"/>
            <a:ext cx="8360400" cy="0"/>
          </a:xfrm>
          <a:prstGeom prst="straightConnector1">
            <a:avLst/>
          </a:prstGeom>
          <a:noFill/>
          <a:ln w="28575" cap="flat" cmpd="sng">
            <a:solidFill>
              <a:srgbClr val="091F2F"/>
            </a:solidFill>
            <a:prstDash val="solid"/>
            <a:round/>
            <a:headEnd type="none" w="med" len="med"/>
            <a:tailEnd type="none" w="med" len="med"/>
          </a:ln>
        </p:spPr>
      </p:cxnSp>
      <p:sp>
        <p:nvSpPr>
          <p:cNvPr id="163" name="Google Shape;163;p23"/>
          <p:cNvSpPr txBox="1">
            <a:spLocks noGrp="1"/>
          </p:cNvSpPr>
          <p:nvPr>
            <p:ph type="title"/>
          </p:nvPr>
        </p:nvSpPr>
        <p:spPr>
          <a:xfrm>
            <a:off x="304451" y="157226"/>
            <a:ext cx="3641100" cy="438600"/>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None/>
              <a:defRPr sz="1800" b="1">
                <a:solidFill>
                  <a:srgbClr val="091F2F"/>
                </a:solidFill>
                <a:latin typeface="Montserrat"/>
                <a:ea typeface="Montserrat"/>
                <a:cs typeface="Montserrat"/>
                <a:sym typeface="Montserrat"/>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
        <p:nvSpPr>
          <p:cNvPr id="164" name="Google Shape;164;p23"/>
          <p:cNvSpPr txBox="1">
            <a:spLocks noGrp="1"/>
          </p:cNvSpPr>
          <p:nvPr>
            <p:ph type="subTitle" idx="1"/>
          </p:nvPr>
        </p:nvSpPr>
        <p:spPr>
          <a:xfrm>
            <a:off x="228600" y="3768050"/>
            <a:ext cx="1999500" cy="7365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None/>
              <a:defRPr i="1">
                <a:latin typeface="Lora"/>
                <a:ea typeface="Lora"/>
                <a:cs typeface="Lora"/>
                <a:sym typeface="Lora"/>
              </a:defRPr>
            </a:lvl1pPr>
            <a:lvl2pPr lvl="1" algn="ctr" rtl="0">
              <a:spcBef>
                <a:spcPts val="0"/>
              </a:spcBef>
              <a:spcAft>
                <a:spcPts val="0"/>
              </a:spcAft>
              <a:buNone/>
              <a:defRPr/>
            </a:lvl2pPr>
            <a:lvl3pPr lvl="2" algn="ctr" rtl="0">
              <a:spcBef>
                <a:spcPts val="0"/>
              </a:spcBef>
              <a:spcAft>
                <a:spcPts val="0"/>
              </a:spcAft>
              <a:buNone/>
              <a:defRPr/>
            </a:lvl3pPr>
            <a:lvl4pPr lvl="3" algn="ctr" rtl="0">
              <a:spcBef>
                <a:spcPts val="0"/>
              </a:spcBef>
              <a:spcAft>
                <a:spcPts val="0"/>
              </a:spcAft>
              <a:buNone/>
              <a:defRPr/>
            </a:lvl4pPr>
            <a:lvl5pPr lvl="4" algn="ctr" rtl="0">
              <a:spcBef>
                <a:spcPts val="0"/>
              </a:spcBef>
              <a:spcAft>
                <a:spcPts val="0"/>
              </a:spcAft>
              <a:buNone/>
              <a:defRPr/>
            </a:lvl5pPr>
            <a:lvl6pPr lvl="5" algn="ctr" rtl="0">
              <a:spcBef>
                <a:spcPts val="0"/>
              </a:spcBef>
              <a:spcAft>
                <a:spcPts val="0"/>
              </a:spcAft>
              <a:buNone/>
              <a:defRPr/>
            </a:lvl6pPr>
            <a:lvl7pPr lvl="6" algn="ctr" rtl="0">
              <a:spcBef>
                <a:spcPts val="0"/>
              </a:spcBef>
              <a:spcAft>
                <a:spcPts val="0"/>
              </a:spcAft>
              <a:buNone/>
              <a:defRPr/>
            </a:lvl7pPr>
            <a:lvl8pPr lvl="7" algn="ctr" rtl="0">
              <a:spcBef>
                <a:spcPts val="0"/>
              </a:spcBef>
              <a:spcAft>
                <a:spcPts val="0"/>
              </a:spcAft>
              <a:buNone/>
              <a:defRPr/>
            </a:lvl8pPr>
            <a:lvl9pPr lvl="8" algn="ctr" rtl="0">
              <a:spcBef>
                <a:spcPts val="0"/>
              </a:spcBef>
              <a:spcAft>
                <a:spcPts val="0"/>
              </a:spcAft>
              <a:buNone/>
              <a:defRPr/>
            </a:lvl9pPr>
          </a:lstStyle>
          <a:p>
            <a:endParaRPr/>
          </a:p>
        </p:txBody>
      </p:sp>
      <p:cxnSp>
        <p:nvCxnSpPr>
          <p:cNvPr id="165" name="Google Shape;165;p23"/>
          <p:cNvCxnSpPr/>
          <p:nvPr/>
        </p:nvCxnSpPr>
        <p:spPr>
          <a:xfrm>
            <a:off x="553725" y="3774825"/>
            <a:ext cx="1304400" cy="0"/>
          </a:xfrm>
          <a:prstGeom prst="straightConnector1">
            <a:avLst/>
          </a:prstGeom>
          <a:noFill/>
          <a:ln w="19050" cap="flat" cmpd="sng">
            <a:solidFill>
              <a:srgbClr val="FF454A"/>
            </a:solidFill>
            <a:prstDash val="solid"/>
            <a:round/>
            <a:headEnd type="none" w="med" len="med"/>
            <a:tailEnd type="none" w="med" len="med"/>
          </a:ln>
        </p:spPr>
      </p:cxnSp>
      <p:sp>
        <p:nvSpPr>
          <p:cNvPr id="166" name="Google Shape;166;p23"/>
          <p:cNvSpPr txBox="1">
            <a:spLocks noGrp="1"/>
          </p:cNvSpPr>
          <p:nvPr>
            <p:ph type="title" idx="2"/>
          </p:nvPr>
        </p:nvSpPr>
        <p:spPr>
          <a:xfrm>
            <a:off x="228600" y="3163000"/>
            <a:ext cx="1924800" cy="4848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None/>
              <a:defRPr b="1">
                <a:solidFill>
                  <a:srgbClr val="091F2F"/>
                </a:solidFill>
                <a:latin typeface="Montserrat"/>
                <a:ea typeface="Montserrat"/>
                <a:cs typeface="Montserrat"/>
                <a:sym typeface="Montserrat"/>
              </a:defRPr>
            </a:lvl1pPr>
            <a:lvl2pPr lvl="1" algn="ctr" rtl="0">
              <a:spcBef>
                <a:spcPts val="0"/>
              </a:spcBef>
              <a:spcAft>
                <a:spcPts val="0"/>
              </a:spcAft>
              <a:buNone/>
              <a:defRPr>
                <a:solidFill>
                  <a:srgbClr val="091F2F"/>
                </a:solidFill>
              </a:defRPr>
            </a:lvl2pPr>
            <a:lvl3pPr lvl="2" algn="ctr" rtl="0">
              <a:spcBef>
                <a:spcPts val="0"/>
              </a:spcBef>
              <a:spcAft>
                <a:spcPts val="0"/>
              </a:spcAft>
              <a:buNone/>
              <a:defRPr>
                <a:solidFill>
                  <a:srgbClr val="091F2F"/>
                </a:solidFill>
              </a:defRPr>
            </a:lvl3pPr>
            <a:lvl4pPr lvl="3" algn="ctr" rtl="0">
              <a:spcBef>
                <a:spcPts val="0"/>
              </a:spcBef>
              <a:spcAft>
                <a:spcPts val="0"/>
              </a:spcAft>
              <a:buNone/>
              <a:defRPr>
                <a:solidFill>
                  <a:srgbClr val="091F2F"/>
                </a:solidFill>
              </a:defRPr>
            </a:lvl4pPr>
            <a:lvl5pPr lvl="4" algn="ctr" rtl="0">
              <a:spcBef>
                <a:spcPts val="0"/>
              </a:spcBef>
              <a:spcAft>
                <a:spcPts val="0"/>
              </a:spcAft>
              <a:buNone/>
              <a:defRPr>
                <a:solidFill>
                  <a:srgbClr val="091F2F"/>
                </a:solidFill>
              </a:defRPr>
            </a:lvl5pPr>
            <a:lvl6pPr lvl="5" algn="ctr" rtl="0">
              <a:spcBef>
                <a:spcPts val="0"/>
              </a:spcBef>
              <a:spcAft>
                <a:spcPts val="0"/>
              </a:spcAft>
              <a:buNone/>
              <a:defRPr>
                <a:solidFill>
                  <a:srgbClr val="091F2F"/>
                </a:solidFill>
              </a:defRPr>
            </a:lvl6pPr>
            <a:lvl7pPr lvl="6" algn="ctr" rtl="0">
              <a:spcBef>
                <a:spcPts val="0"/>
              </a:spcBef>
              <a:spcAft>
                <a:spcPts val="0"/>
              </a:spcAft>
              <a:buNone/>
              <a:defRPr>
                <a:solidFill>
                  <a:srgbClr val="091F2F"/>
                </a:solidFill>
              </a:defRPr>
            </a:lvl7pPr>
            <a:lvl8pPr lvl="7" algn="ctr" rtl="0">
              <a:spcBef>
                <a:spcPts val="0"/>
              </a:spcBef>
              <a:spcAft>
                <a:spcPts val="0"/>
              </a:spcAft>
              <a:buNone/>
              <a:defRPr>
                <a:solidFill>
                  <a:srgbClr val="091F2F"/>
                </a:solidFill>
              </a:defRPr>
            </a:lvl8pPr>
            <a:lvl9pPr lvl="8" algn="ctr" rtl="0">
              <a:spcBef>
                <a:spcPts val="0"/>
              </a:spcBef>
              <a:spcAft>
                <a:spcPts val="0"/>
              </a:spcAft>
              <a:buNone/>
              <a:defRPr>
                <a:solidFill>
                  <a:srgbClr val="091F2F"/>
                </a:solidFill>
              </a:defRPr>
            </a:lvl9pPr>
          </a:lstStyle>
          <a:p>
            <a:endParaRPr/>
          </a:p>
        </p:txBody>
      </p:sp>
      <p:sp>
        <p:nvSpPr>
          <p:cNvPr id="167" name="Google Shape;167;p23"/>
          <p:cNvSpPr txBox="1">
            <a:spLocks noGrp="1"/>
          </p:cNvSpPr>
          <p:nvPr>
            <p:ph type="subTitle" idx="3"/>
          </p:nvPr>
        </p:nvSpPr>
        <p:spPr>
          <a:xfrm>
            <a:off x="2471825" y="3768050"/>
            <a:ext cx="1999500" cy="7365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None/>
              <a:defRPr i="1">
                <a:latin typeface="Lora"/>
                <a:ea typeface="Lora"/>
                <a:cs typeface="Lora"/>
                <a:sym typeface="Lora"/>
              </a:defRPr>
            </a:lvl1pPr>
            <a:lvl2pPr lvl="1" algn="ctr" rtl="0">
              <a:spcBef>
                <a:spcPts val="0"/>
              </a:spcBef>
              <a:spcAft>
                <a:spcPts val="0"/>
              </a:spcAft>
              <a:buNone/>
              <a:defRPr/>
            </a:lvl2pPr>
            <a:lvl3pPr lvl="2" algn="ctr" rtl="0">
              <a:spcBef>
                <a:spcPts val="0"/>
              </a:spcBef>
              <a:spcAft>
                <a:spcPts val="0"/>
              </a:spcAft>
              <a:buNone/>
              <a:defRPr/>
            </a:lvl3pPr>
            <a:lvl4pPr lvl="3" algn="ctr" rtl="0">
              <a:spcBef>
                <a:spcPts val="0"/>
              </a:spcBef>
              <a:spcAft>
                <a:spcPts val="0"/>
              </a:spcAft>
              <a:buNone/>
              <a:defRPr/>
            </a:lvl4pPr>
            <a:lvl5pPr lvl="4" algn="ctr" rtl="0">
              <a:spcBef>
                <a:spcPts val="0"/>
              </a:spcBef>
              <a:spcAft>
                <a:spcPts val="0"/>
              </a:spcAft>
              <a:buNone/>
              <a:defRPr/>
            </a:lvl5pPr>
            <a:lvl6pPr lvl="5" algn="ctr" rtl="0">
              <a:spcBef>
                <a:spcPts val="0"/>
              </a:spcBef>
              <a:spcAft>
                <a:spcPts val="0"/>
              </a:spcAft>
              <a:buNone/>
              <a:defRPr/>
            </a:lvl6pPr>
            <a:lvl7pPr lvl="6" algn="ctr" rtl="0">
              <a:spcBef>
                <a:spcPts val="0"/>
              </a:spcBef>
              <a:spcAft>
                <a:spcPts val="0"/>
              </a:spcAft>
              <a:buNone/>
              <a:defRPr/>
            </a:lvl7pPr>
            <a:lvl8pPr lvl="7" algn="ctr" rtl="0">
              <a:spcBef>
                <a:spcPts val="0"/>
              </a:spcBef>
              <a:spcAft>
                <a:spcPts val="0"/>
              </a:spcAft>
              <a:buNone/>
              <a:defRPr/>
            </a:lvl8pPr>
            <a:lvl9pPr lvl="8" algn="ctr" rtl="0">
              <a:spcBef>
                <a:spcPts val="0"/>
              </a:spcBef>
              <a:spcAft>
                <a:spcPts val="0"/>
              </a:spcAft>
              <a:buNone/>
              <a:defRPr/>
            </a:lvl9pPr>
          </a:lstStyle>
          <a:p>
            <a:endParaRPr/>
          </a:p>
        </p:txBody>
      </p:sp>
      <p:cxnSp>
        <p:nvCxnSpPr>
          <p:cNvPr id="168" name="Google Shape;168;p23"/>
          <p:cNvCxnSpPr/>
          <p:nvPr/>
        </p:nvCxnSpPr>
        <p:spPr>
          <a:xfrm>
            <a:off x="2796950" y="3774825"/>
            <a:ext cx="1304400" cy="0"/>
          </a:xfrm>
          <a:prstGeom prst="straightConnector1">
            <a:avLst/>
          </a:prstGeom>
          <a:noFill/>
          <a:ln w="19050" cap="flat" cmpd="sng">
            <a:solidFill>
              <a:srgbClr val="FF454A"/>
            </a:solidFill>
            <a:prstDash val="solid"/>
            <a:round/>
            <a:headEnd type="none" w="med" len="med"/>
            <a:tailEnd type="none" w="med" len="med"/>
          </a:ln>
        </p:spPr>
      </p:cxnSp>
      <p:sp>
        <p:nvSpPr>
          <p:cNvPr id="169" name="Google Shape;169;p23"/>
          <p:cNvSpPr txBox="1">
            <a:spLocks noGrp="1"/>
          </p:cNvSpPr>
          <p:nvPr>
            <p:ph type="title" idx="4"/>
          </p:nvPr>
        </p:nvSpPr>
        <p:spPr>
          <a:xfrm>
            <a:off x="2471825" y="3163000"/>
            <a:ext cx="1924800" cy="4848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None/>
              <a:defRPr b="1">
                <a:solidFill>
                  <a:srgbClr val="091F2F"/>
                </a:solidFill>
                <a:latin typeface="Montserrat"/>
                <a:ea typeface="Montserrat"/>
                <a:cs typeface="Montserrat"/>
                <a:sym typeface="Montserrat"/>
              </a:defRPr>
            </a:lvl1pPr>
            <a:lvl2pPr lvl="1" algn="ctr" rtl="0">
              <a:spcBef>
                <a:spcPts val="0"/>
              </a:spcBef>
              <a:spcAft>
                <a:spcPts val="0"/>
              </a:spcAft>
              <a:buNone/>
              <a:defRPr>
                <a:solidFill>
                  <a:srgbClr val="091F2F"/>
                </a:solidFill>
              </a:defRPr>
            </a:lvl2pPr>
            <a:lvl3pPr lvl="2" algn="ctr" rtl="0">
              <a:spcBef>
                <a:spcPts val="0"/>
              </a:spcBef>
              <a:spcAft>
                <a:spcPts val="0"/>
              </a:spcAft>
              <a:buNone/>
              <a:defRPr>
                <a:solidFill>
                  <a:srgbClr val="091F2F"/>
                </a:solidFill>
              </a:defRPr>
            </a:lvl3pPr>
            <a:lvl4pPr lvl="3" algn="ctr" rtl="0">
              <a:spcBef>
                <a:spcPts val="0"/>
              </a:spcBef>
              <a:spcAft>
                <a:spcPts val="0"/>
              </a:spcAft>
              <a:buNone/>
              <a:defRPr>
                <a:solidFill>
                  <a:srgbClr val="091F2F"/>
                </a:solidFill>
              </a:defRPr>
            </a:lvl4pPr>
            <a:lvl5pPr lvl="4" algn="ctr" rtl="0">
              <a:spcBef>
                <a:spcPts val="0"/>
              </a:spcBef>
              <a:spcAft>
                <a:spcPts val="0"/>
              </a:spcAft>
              <a:buNone/>
              <a:defRPr>
                <a:solidFill>
                  <a:srgbClr val="091F2F"/>
                </a:solidFill>
              </a:defRPr>
            </a:lvl5pPr>
            <a:lvl6pPr lvl="5" algn="ctr" rtl="0">
              <a:spcBef>
                <a:spcPts val="0"/>
              </a:spcBef>
              <a:spcAft>
                <a:spcPts val="0"/>
              </a:spcAft>
              <a:buNone/>
              <a:defRPr>
                <a:solidFill>
                  <a:srgbClr val="091F2F"/>
                </a:solidFill>
              </a:defRPr>
            </a:lvl6pPr>
            <a:lvl7pPr lvl="6" algn="ctr" rtl="0">
              <a:spcBef>
                <a:spcPts val="0"/>
              </a:spcBef>
              <a:spcAft>
                <a:spcPts val="0"/>
              </a:spcAft>
              <a:buNone/>
              <a:defRPr>
                <a:solidFill>
                  <a:srgbClr val="091F2F"/>
                </a:solidFill>
              </a:defRPr>
            </a:lvl7pPr>
            <a:lvl8pPr lvl="7" algn="ctr" rtl="0">
              <a:spcBef>
                <a:spcPts val="0"/>
              </a:spcBef>
              <a:spcAft>
                <a:spcPts val="0"/>
              </a:spcAft>
              <a:buNone/>
              <a:defRPr>
                <a:solidFill>
                  <a:srgbClr val="091F2F"/>
                </a:solidFill>
              </a:defRPr>
            </a:lvl8pPr>
            <a:lvl9pPr lvl="8" algn="ctr" rtl="0">
              <a:spcBef>
                <a:spcPts val="0"/>
              </a:spcBef>
              <a:spcAft>
                <a:spcPts val="0"/>
              </a:spcAft>
              <a:buNone/>
              <a:defRPr>
                <a:solidFill>
                  <a:srgbClr val="091F2F"/>
                </a:solidFill>
              </a:defRPr>
            </a:lvl9pPr>
          </a:lstStyle>
          <a:p>
            <a:endParaRPr/>
          </a:p>
        </p:txBody>
      </p:sp>
      <p:sp>
        <p:nvSpPr>
          <p:cNvPr id="170" name="Google Shape;170;p23"/>
          <p:cNvSpPr txBox="1">
            <a:spLocks noGrp="1"/>
          </p:cNvSpPr>
          <p:nvPr>
            <p:ph type="subTitle" idx="5"/>
          </p:nvPr>
        </p:nvSpPr>
        <p:spPr>
          <a:xfrm>
            <a:off x="4789750" y="3768050"/>
            <a:ext cx="1999500" cy="7365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None/>
              <a:defRPr i="1">
                <a:latin typeface="Lora"/>
                <a:ea typeface="Lora"/>
                <a:cs typeface="Lora"/>
                <a:sym typeface="Lora"/>
              </a:defRPr>
            </a:lvl1pPr>
            <a:lvl2pPr lvl="1" algn="ctr" rtl="0">
              <a:spcBef>
                <a:spcPts val="0"/>
              </a:spcBef>
              <a:spcAft>
                <a:spcPts val="0"/>
              </a:spcAft>
              <a:buNone/>
              <a:defRPr/>
            </a:lvl2pPr>
            <a:lvl3pPr lvl="2" algn="ctr" rtl="0">
              <a:spcBef>
                <a:spcPts val="0"/>
              </a:spcBef>
              <a:spcAft>
                <a:spcPts val="0"/>
              </a:spcAft>
              <a:buNone/>
              <a:defRPr/>
            </a:lvl3pPr>
            <a:lvl4pPr lvl="3" algn="ctr" rtl="0">
              <a:spcBef>
                <a:spcPts val="0"/>
              </a:spcBef>
              <a:spcAft>
                <a:spcPts val="0"/>
              </a:spcAft>
              <a:buNone/>
              <a:defRPr/>
            </a:lvl4pPr>
            <a:lvl5pPr lvl="4" algn="ctr" rtl="0">
              <a:spcBef>
                <a:spcPts val="0"/>
              </a:spcBef>
              <a:spcAft>
                <a:spcPts val="0"/>
              </a:spcAft>
              <a:buNone/>
              <a:defRPr/>
            </a:lvl5pPr>
            <a:lvl6pPr lvl="5" algn="ctr" rtl="0">
              <a:spcBef>
                <a:spcPts val="0"/>
              </a:spcBef>
              <a:spcAft>
                <a:spcPts val="0"/>
              </a:spcAft>
              <a:buNone/>
              <a:defRPr/>
            </a:lvl6pPr>
            <a:lvl7pPr lvl="6" algn="ctr" rtl="0">
              <a:spcBef>
                <a:spcPts val="0"/>
              </a:spcBef>
              <a:spcAft>
                <a:spcPts val="0"/>
              </a:spcAft>
              <a:buNone/>
              <a:defRPr/>
            </a:lvl7pPr>
            <a:lvl8pPr lvl="7" algn="ctr" rtl="0">
              <a:spcBef>
                <a:spcPts val="0"/>
              </a:spcBef>
              <a:spcAft>
                <a:spcPts val="0"/>
              </a:spcAft>
              <a:buNone/>
              <a:defRPr/>
            </a:lvl8pPr>
            <a:lvl9pPr lvl="8" algn="ctr" rtl="0">
              <a:spcBef>
                <a:spcPts val="0"/>
              </a:spcBef>
              <a:spcAft>
                <a:spcPts val="0"/>
              </a:spcAft>
              <a:buNone/>
              <a:defRPr/>
            </a:lvl9pPr>
          </a:lstStyle>
          <a:p>
            <a:endParaRPr/>
          </a:p>
        </p:txBody>
      </p:sp>
      <p:cxnSp>
        <p:nvCxnSpPr>
          <p:cNvPr id="171" name="Google Shape;171;p23"/>
          <p:cNvCxnSpPr/>
          <p:nvPr/>
        </p:nvCxnSpPr>
        <p:spPr>
          <a:xfrm>
            <a:off x="5114875" y="3774825"/>
            <a:ext cx="1304400" cy="0"/>
          </a:xfrm>
          <a:prstGeom prst="straightConnector1">
            <a:avLst/>
          </a:prstGeom>
          <a:noFill/>
          <a:ln w="19050" cap="flat" cmpd="sng">
            <a:solidFill>
              <a:srgbClr val="FF454A"/>
            </a:solidFill>
            <a:prstDash val="solid"/>
            <a:round/>
            <a:headEnd type="none" w="med" len="med"/>
            <a:tailEnd type="none" w="med" len="med"/>
          </a:ln>
        </p:spPr>
      </p:cxnSp>
      <p:sp>
        <p:nvSpPr>
          <p:cNvPr id="172" name="Google Shape;172;p23"/>
          <p:cNvSpPr txBox="1">
            <a:spLocks noGrp="1"/>
          </p:cNvSpPr>
          <p:nvPr>
            <p:ph type="title" idx="6"/>
          </p:nvPr>
        </p:nvSpPr>
        <p:spPr>
          <a:xfrm>
            <a:off x="4789750" y="3163000"/>
            <a:ext cx="1924800" cy="4848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None/>
              <a:defRPr b="1">
                <a:solidFill>
                  <a:srgbClr val="091F2F"/>
                </a:solidFill>
                <a:latin typeface="Montserrat"/>
                <a:ea typeface="Montserrat"/>
                <a:cs typeface="Montserrat"/>
                <a:sym typeface="Montserrat"/>
              </a:defRPr>
            </a:lvl1pPr>
            <a:lvl2pPr lvl="1" algn="ctr" rtl="0">
              <a:spcBef>
                <a:spcPts val="0"/>
              </a:spcBef>
              <a:spcAft>
                <a:spcPts val="0"/>
              </a:spcAft>
              <a:buNone/>
              <a:defRPr>
                <a:solidFill>
                  <a:srgbClr val="091F2F"/>
                </a:solidFill>
              </a:defRPr>
            </a:lvl2pPr>
            <a:lvl3pPr lvl="2" algn="ctr" rtl="0">
              <a:spcBef>
                <a:spcPts val="0"/>
              </a:spcBef>
              <a:spcAft>
                <a:spcPts val="0"/>
              </a:spcAft>
              <a:buNone/>
              <a:defRPr>
                <a:solidFill>
                  <a:srgbClr val="091F2F"/>
                </a:solidFill>
              </a:defRPr>
            </a:lvl3pPr>
            <a:lvl4pPr lvl="3" algn="ctr" rtl="0">
              <a:spcBef>
                <a:spcPts val="0"/>
              </a:spcBef>
              <a:spcAft>
                <a:spcPts val="0"/>
              </a:spcAft>
              <a:buNone/>
              <a:defRPr>
                <a:solidFill>
                  <a:srgbClr val="091F2F"/>
                </a:solidFill>
              </a:defRPr>
            </a:lvl4pPr>
            <a:lvl5pPr lvl="4" algn="ctr" rtl="0">
              <a:spcBef>
                <a:spcPts val="0"/>
              </a:spcBef>
              <a:spcAft>
                <a:spcPts val="0"/>
              </a:spcAft>
              <a:buNone/>
              <a:defRPr>
                <a:solidFill>
                  <a:srgbClr val="091F2F"/>
                </a:solidFill>
              </a:defRPr>
            </a:lvl5pPr>
            <a:lvl6pPr lvl="5" algn="ctr" rtl="0">
              <a:spcBef>
                <a:spcPts val="0"/>
              </a:spcBef>
              <a:spcAft>
                <a:spcPts val="0"/>
              </a:spcAft>
              <a:buNone/>
              <a:defRPr>
                <a:solidFill>
                  <a:srgbClr val="091F2F"/>
                </a:solidFill>
              </a:defRPr>
            </a:lvl6pPr>
            <a:lvl7pPr lvl="6" algn="ctr" rtl="0">
              <a:spcBef>
                <a:spcPts val="0"/>
              </a:spcBef>
              <a:spcAft>
                <a:spcPts val="0"/>
              </a:spcAft>
              <a:buNone/>
              <a:defRPr>
                <a:solidFill>
                  <a:srgbClr val="091F2F"/>
                </a:solidFill>
              </a:defRPr>
            </a:lvl7pPr>
            <a:lvl8pPr lvl="7" algn="ctr" rtl="0">
              <a:spcBef>
                <a:spcPts val="0"/>
              </a:spcBef>
              <a:spcAft>
                <a:spcPts val="0"/>
              </a:spcAft>
              <a:buNone/>
              <a:defRPr>
                <a:solidFill>
                  <a:srgbClr val="091F2F"/>
                </a:solidFill>
              </a:defRPr>
            </a:lvl8pPr>
            <a:lvl9pPr lvl="8" algn="ctr" rtl="0">
              <a:spcBef>
                <a:spcPts val="0"/>
              </a:spcBef>
              <a:spcAft>
                <a:spcPts val="0"/>
              </a:spcAft>
              <a:buNone/>
              <a:defRPr>
                <a:solidFill>
                  <a:srgbClr val="091F2F"/>
                </a:solidFill>
              </a:defRPr>
            </a:lvl9pPr>
          </a:lstStyle>
          <a:p>
            <a:endParaRPr/>
          </a:p>
        </p:txBody>
      </p:sp>
      <p:sp>
        <p:nvSpPr>
          <p:cNvPr id="173" name="Google Shape;173;p23"/>
          <p:cNvSpPr txBox="1">
            <a:spLocks noGrp="1"/>
          </p:cNvSpPr>
          <p:nvPr>
            <p:ph type="subTitle" idx="7"/>
          </p:nvPr>
        </p:nvSpPr>
        <p:spPr>
          <a:xfrm>
            <a:off x="6907750" y="3768050"/>
            <a:ext cx="1999500" cy="7365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None/>
              <a:defRPr i="1">
                <a:latin typeface="Lora"/>
                <a:ea typeface="Lora"/>
                <a:cs typeface="Lora"/>
                <a:sym typeface="Lora"/>
              </a:defRPr>
            </a:lvl1pPr>
            <a:lvl2pPr lvl="1" algn="ctr" rtl="0">
              <a:spcBef>
                <a:spcPts val="0"/>
              </a:spcBef>
              <a:spcAft>
                <a:spcPts val="0"/>
              </a:spcAft>
              <a:buNone/>
              <a:defRPr/>
            </a:lvl2pPr>
            <a:lvl3pPr lvl="2" algn="ctr" rtl="0">
              <a:spcBef>
                <a:spcPts val="0"/>
              </a:spcBef>
              <a:spcAft>
                <a:spcPts val="0"/>
              </a:spcAft>
              <a:buNone/>
              <a:defRPr/>
            </a:lvl3pPr>
            <a:lvl4pPr lvl="3" algn="ctr" rtl="0">
              <a:spcBef>
                <a:spcPts val="0"/>
              </a:spcBef>
              <a:spcAft>
                <a:spcPts val="0"/>
              </a:spcAft>
              <a:buNone/>
              <a:defRPr/>
            </a:lvl4pPr>
            <a:lvl5pPr lvl="4" algn="ctr" rtl="0">
              <a:spcBef>
                <a:spcPts val="0"/>
              </a:spcBef>
              <a:spcAft>
                <a:spcPts val="0"/>
              </a:spcAft>
              <a:buNone/>
              <a:defRPr/>
            </a:lvl5pPr>
            <a:lvl6pPr lvl="5" algn="ctr" rtl="0">
              <a:spcBef>
                <a:spcPts val="0"/>
              </a:spcBef>
              <a:spcAft>
                <a:spcPts val="0"/>
              </a:spcAft>
              <a:buNone/>
              <a:defRPr/>
            </a:lvl6pPr>
            <a:lvl7pPr lvl="6" algn="ctr" rtl="0">
              <a:spcBef>
                <a:spcPts val="0"/>
              </a:spcBef>
              <a:spcAft>
                <a:spcPts val="0"/>
              </a:spcAft>
              <a:buNone/>
              <a:defRPr/>
            </a:lvl7pPr>
            <a:lvl8pPr lvl="7" algn="ctr" rtl="0">
              <a:spcBef>
                <a:spcPts val="0"/>
              </a:spcBef>
              <a:spcAft>
                <a:spcPts val="0"/>
              </a:spcAft>
              <a:buNone/>
              <a:defRPr/>
            </a:lvl8pPr>
            <a:lvl9pPr lvl="8" algn="ctr" rtl="0">
              <a:spcBef>
                <a:spcPts val="0"/>
              </a:spcBef>
              <a:spcAft>
                <a:spcPts val="0"/>
              </a:spcAft>
              <a:buNone/>
              <a:defRPr/>
            </a:lvl9pPr>
          </a:lstStyle>
          <a:p>
            <a:endParaRPr/>
          </a:p>
        </p:txBody>
      </p:sp>
      <p:cxnSp>
        <p:nvCxnSpPr>
          <p:cNvPr id="174" name="Google Shape;174;p23"/>
          <p:cNvCxnSpPr/>
          <p:nvPr/>
        </p:nvCxnSpPr>
        <p:spPr>
          <a:xfrm>
            <a:off x="7232875" y="3774825"/>
            <a:ext cx="1304400" cy="0"/>
          </a:xfrm>
          <a:prstGeom prst="straightConnector1">
            <a:avLst/>
          </a:prstGeom>
          <a:noFill/>
          <a:ln w="19050" cap="flat" cmpd="sng">
            <a:solidFill>
              <a:srgbClr val="FF454A"/>
            </a:solidFill>
            <a:prstDash val="solid"/>
            <a:round/>
            <a:headEnd type="none" w="med" len="med"/>
            <a:tailEnd type="none" w="med" len="med"/>
          </a:ln>
        </p:spPr>
      </p:cxnSp>
      <p:sp>
        <p:nvSpPr>
          <p:cNvPr id="175" name="Google Shape;175;p23"/>
          <p:cNvSpPr txBox="1">
            <a:spLocks noGrp="1"/>
          </p:cNvSpPr>
          <p:nvPr>
            <p:ph type="title" idx="8"/>
          </p:nvPr>
        </p:nvSpPr>
        <p:spPr>
          <a:xfrm>
            <a:off x="6907750" y="3163000"/>
            <a:ext cx="1924800" cy="4848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None/>
              <a:defRPr b="1">
                <a:solidFill>
                  <a:srgbClr val="091F2F"/>
                </a:solidFill>
                <a:latin typeface="Montserrat"/>
                <a:ea typeface="Montserrat"/>
                <a:cs typeface="Montserrat"/>
                <a:sym typeface="Montserrat"/>
              </a:defRPr>
            </a:lvl1pPr>
            <a:lvl2pPr lvl="1" algn="ctr" rtl="0">
              <a:spcBef>
                <a:spcPts val="0"/>
              </a:spcBef>
              <a:spcAft>
                <a:spcPts val="0"/>
              </a:spcAft>
              <a:buNone/>
              <a:defRPr>
                <a:solidFill>
                  <a:srgbClr val="091F2F"/>
                </a:solidFill>
              </a:defRPr>
            </a:lvl2pPr>
            <a:lvl3pPr lvl="2" algn="ctr" rtl="0">
              <a:spcBef>
                <a:spcPts val="0"/>
              </a:spcBef>
              <a:spcAft>
                <a:spcPts val="0"/>
              </a:spcAft>
              <a:buNone/>
              <a:defRPr>
                <a:solidFill>
                  <a:srgbClr val="091F2F"/>
                </a:solidFill>
              </a:defRPr>
            </a:lvl3pPr>
            <a:lvl4pPr lvl="3" algn="ctr" rtl="0">
              <a:spcBef>
                <a:spcPts val="0"/>
              </a:spcBef>
              <a:spcAft>
                <a:spcPts val="0"/>
              </a:spcAft>
              <a:buNone/>
              <a:defRPr>
                <a:solidFill>
                  <a:srgbClr val="091F2F"/>
                </a:solidFill>
              </a:defRPr>
            </a:lvl4pPr>
            <a:lvl5pPr lvl="4" algn="ctr" rtl="0">
              <a:spcBef>
                <a:spcPts val="0"/>
              </a:spcBef>
              <a:spcAft>
                <a:spcPts val="0"/>
              </a:spcAft>
              <a:buNone/>
              <a:defRPr>
                <a:solidFill>
                  <a:srgbClr val="091F2F"/>
                </a:solidFill>
              </a:defRPr>
            </a:lvl5pPr>
            <a:lvl6pPr lvl="5" algn="ctr" rtl="0">
              <a:spcBef>
                <a:spcPts val="0"/>
              </a:spcBef>
              <a:spcAft>
                <a:spcPts val="0"/>
              </a:spcAft>
              <a:buNone/>
              <a:defRPr>
                <a:solidFill>
                  <a:srgbClr val="091F2F"/>
                </a:solidFill>
              </a:defRPr>
            </a:lvl6pPr>
            <a:lvl7pPr lvl="6" algn="ctr" rtl="0">
              <a:spcBef>
                <a:spcPts val="0"/>
              </a:spcBef>
              <a:spcAft>
                <a:spcPts val="0"/>
              </a:spcAft>
              <a:buNone/>
              <a:defRPr>
                <a:solidFill>
                  <a:srgbClr val="091F2F"/>
                </a:solidFill>
              </a:defRPr>
            </a:lvl7pPr>
            <a:lvl8pPr lvl="7" algn="ctr" rtl="0">
              <a:spcBef>
                <a:spcPts val="0"/>
              </a:spcBef>
              <a:spcAft>
                <a:spcPts val="0"/>
              </a:spcAft>
              <a:buNone/>
              <a:defRPr>
                <a:solidFill>
                  <a:srgbClr val="091F2F"/>
                </a:solidFill>
              </a:defRPr>
            </a:lvl8pPr>
            <a:lvl9pPr lvl="8" algn="ctr" rtl="0">
              <a:spcBef>
                <a:spcPts val="0"/>
              </a:spcBef>
              <a:spcAft>
                <a:spcPts val="0"/>
              </a:spcAft>
              <a:buNone/>
              <a:defRPr>
                <a:solidFill>
                  <a:srgbClr val="091F2F"/>
                </a:solidFill>
              </a:defRPr>
            </a:lvl9pPr>
          </a:lstStyle>
          <a:p>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meline">
  <p:cSld name="CUSTOM_5">
    <p:spTree>
      <p:nvGrpSpPr>
        <p:cNvPr id="1" name="Shape 176"/>
        <p:cNvGrpSpPr/>
        <p:nvPr/>
      </p:nvGrpSpPr>
      <p:grpSpPr>
        <a:xfrm>
          <a:off x="0" y="0"/>
          <a:ext cx="0" cy="0"/>
          <a:chOff x="0" y="0"/>
          <a:chExt cx="0" cy="0"/>
        </a:xfrm>
      </p:grpSpPr>
      <p:cxnSp>
        <p:nvCxnSpPr>
          <p:cNvPr id="177" name="Google Shape;177;p24"/>
          <p:cNvCxnSpPr/>
          <p:nvPr/>
        </p:nvCxnSpPr>
        <p:spPr>
          <a:xfrm>
            <a:off x="379585" y="596900"/>
            <a:ext cx="8360400" cy="0"/>
          </a:xfrm>
          <a:prstGeom prst="straightConnector1">
            <a:avLst/>
          </a:prstGeom>
          <a:noFill/>
          <a:ln w="28575" cap="flat" cmpd="sng">
            <a:solidFill>
              <a:srgbClr val="091F2F"/>
            </a:solidFill>
            <a:prstDash val="solid"/>
            <a:round/>
            <a:headEnd type="none" w="med" len="med"/>
            <a:tailEnd type="none" w="med" len="med"/>
          </a:ln>
        </p:spPr>
      </p:cxnSp>
      <p:sp>
        <p:nvSpPr>
          <p:cNvPr id="178" name="Google Shape;178;p24"/>
          <p:cNvSpPr txBox="1">
            <a:spLocks noGrp="1"/>
          </p:cNvSpPr>
          <p:nvPr>
            <p:ph type="title"/>
          </p:nvPr>
        </p:nvSpPr>
        <p:spPr>
          <a:xfrm>
            <a:off x="304451" y="157226"/>
            <a:ext cx="3641100" cy="438600"/>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None/>
              <a:defRPr sz="1800" b="1">
                <a:solidFill>
                  <a:srgbClr val="091F2F"/>
                </a:solidFill>
                <a:latin typeface="Montserrat"/>
                <a:ea typeface="Montserrat"/>
                <a:cs typeface="Montserrat"/>
                <a:sym typeface="Montserrat"/>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cxnSp>
        <p:nvCxnSpPr>
          <p:cNvPr id="179" name="Google Shape;179;p24"/>
          <p:cNvCxnSpPr/>
          <p:nvPr/>
        </p:nvCxnSpPr>
        <p:spPr>
          <a:xfrm>
            <a:off x="420075" y="2790116"/>
            <a:ext cx="8336100" cy="0"/>
          </a:xfrm>
          <a:prstGeom prst="straightConnector1">
            <a:avLst/>
          </a:prstGeom>
          <a:noFill/>
          <a:ln w="19050" cap="flat" cmpd="sng">
            <a:solidFill>
              <a:schemeClr val="dk1"/>
            </a:solidFill>
            <a:prstDash val="dot"/>
            <a:round/>
            <a:headEnd type="none" w="med" len="med"/>
            <a:tailEnd type="none" w="med" len="med"/>
          </a:ln>
        </p:spPr>
      </p:cxn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Section break / big point">
  <p:cSld name="CUSTOM_6">
    <p:spTree>
      <p:nvGrpSpPr>
        <p:cNvPr id="1" name="Shape 180"/>
        <p:cNvGrpSpPr/>
        <p:nvPr/>
      </p:nvGrpSpPr>
      <p:grpSpPr>
        <a:xfrm>
          <a:off x="0" y="0"/>
          <a:ext cx="0" cy="0"/>
          <a:chOff x="0" y="0"/>
          <a:chExt cx="0" cy="0"/>
        </a:xfrm>
      </p:grpSpPr>
      <p:pic>
        <p:nvPicPr>
          <p:cNvPr id="181" name="Google Shape;181;p25" descr="DSC_0135.JPG"/>
          <p:cNvPicPr preferRelativeResize="0"/>
          <p:nvPr/>
        </p:nvPicPr>
        <p:blipFill rotWithShape="1">
          <a:blip r:embed="rId2">
            <a:alphaModFix/>
          </a:blip>
          <a:srcRect t="7982" b="7990"/>
          <a:stretch/>
        </p:blipFill>
        <p:spPr>
          <a:xfrm>
            <a:off x="-166025" y="-205412"/>
            <a:ext cx="9603422" cy="5401922"/>
          </a:xfrm>
          <a:prstGeom prst="rect">
            <a:avLst/>
          </a:prstGeom>
          <a:noFill/>
          <a:ln>
            <a:noFill/>
          </a:ln>
        </p:spPr>
      </p:pic>
      <p:pic>
        <p:nvPicPr>
          <p:cNvPr id="182" name="Google Shape;182;p25"/>
          <p:cNvPicPr preferRelativeResize="0"/>
          <p:nvPr/>
        </p:nvPicPr>
        <p:blipFill>
          <a:blip r:embed="rId3">
            <a:alphaModFix/>
          </a:blip>
          <a:stretch>
            <a:fillRect/>
          </a:stretch>
        </p:blipFill>
        <p:spPr>
          <a:xfrm>
            <a:off x="-166025" y="-205412"/>
            <a:ext cx="9603425" cy="5401925"/>
          </a:xfrm>
          <a:prstGeom prst="rect">
            <a:avLst/>
          </a:prstGeom>
          <a:noFill/>
          <a:ln>
            <a:noFill/>
          </a:ln>
        </p:spPr>
      </p:pic>
      <p:cxnSp>
        <p:nvCxnSpPr>
          <p:cNvPr id="183" name="Google Shape;183;p25"/>
          <p:cNvCxnSpPr/>
          <p:nvPr/>
        </p:nvCxnSpPr>
        <p:spPr>
          <a:xfrm>
            <a:off x="379585" y="596900"/>
            <a:ext cx="8360400" cy="0"/>
          </a:xfrm>
          <a:prstGeom prst="straightConnector1">
            <a:avLst/>
          </a:prstGeom>
          <a:noFill/>
          <a:ln w="28575" cap="flat" cmpd="sng">
            <a:solidFill>
              <a:srgbClr val="FFFFFF"/>
            </a:solidFill>
            <a:prstDash val="solid"/>
            <a:round/>
            <a:headEnd type="none" w="med" len="med"/>
            <a:tailEnd type="none" w="med" len="med"/>
          </a:ln>
        </p:spPr>
      </p:cxnSp>
      <p:sp>
        <p:nvSpPr>
          <p:cNvPr id="184" name="Google Shape;184;p25"/>
          <p:cNvSpPr txBox="1">
            <a:spLocks noGrp="1"/>
          </p:cNvSpPr>
          <p:nvPr>
            <p:ph type="title"/>
          </p:nvPr>
        </p:nvSpPr>
        <p:spPr>
          <a:xfrm>
            <a:off x="304451" y="157226"/>
            <a:ext cx="3641100" cy="438600"/>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None/>
              <a:defRPr sz="1800" b="1">
                <a:solidFill>
                  <a:srgbClr val="FFFFFF"/>
                </a:solidFill>
                <a:latin typeface="Montserrat"/>
                <a:ea typeface="Montserrat"/>
                <a:cs typeface="Montserrat"/>
                <a:sym typeface="Montserrat"/>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
        <p:nvSpPr>
          <p:cNvPr id="185" name="Google Shape;185;p25"/>
          <p:cNvSpPr txBox="1">
            <a:spLocks noGrp="1"/>
          </p:cNvSpPr>
          <p:nvPr>
            <p:ph type="title" idx="2"/>
          </p:nvPr>
        </p:nvSpPr>
        <p:spPr>
          <a:xfrm>
            <a:off x="311700" y="798307"/>
            <a:ext cx="4380300" cy="1814100"/>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None/>
              <a:defRPr sz="3600" b="1">
                <a:solidFill>
                  <a:srgbClr val="FFFFFF"/>
                </a:solidFill>
                <a:latin typeface="Montserrat"/>
                <a:ea typeface="Montserrat"/>
                <a:cs typeface="Montserrat"/>
                <a:sym typeface="Montserrat"/>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
        <p:nvSpPr>
          <p:cNvPr id="186" name="Google Shape;186;p25"/>
          <p:cNvSpPr txBox="1">
            <a:spLocks noGrp="1"/>
          </p:cNvSpPr>
          <p:nvPr>
            <p:ph type="title" idx="3"/>
          </p:nvPr>
        </p:nvSpPr>
        <p:spPr>
          <a:xfrm>
            <a:off x="343994" y="1770473"/>
            <a:ext cx="3925500" cy="572700"/>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None/>
              <a:defRPr i="1">
                <a:solidFill>
                  <a:srgbClr val="FFFFFF"/>
                </a:solidFill>
                <a:latin typeface="Lora"/>
                <a:ea typeface="Lora"/>
                <a:cs typeface="Lora"/>
                <a:sym typeface="Lora"/>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slide 2">
  <p:cSld name="TITLE_2">
    <p:bg>
      <p:bgPr>
        <a:solidFill>
          <a:srgbClr val="FFFFFF"/>
        </a:solidFill>
        <a:effectLst/>
      </p:bgPr>
    </p:bg>
    <p:spTree>
      <p:nvGrpSpPr>
        <p:cNvPr id="1" name="Shape 187"/>
        <p:cNvGrpSpPr/>
        <p:nvPr/>
      </p:nvGrpSpPr>
      <p:grpSpPr>
        <a:xfrm>
          <a:off x="0" y="0"/>
          <a:ext cx="0" cy="0"/>
          <a:chOff x="0" y="0"/>
          <a:chExt cx="0" cy="0"/>
        </a:xfrm>
      </p:grpSpPr>
      <p:sp>
        <p:nvSpPr>
          <p:cNvPr id="188" name="Google Shape;188;p2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
        <p:nvSpPr>
          <p:cNvPr id="189" name="Google Shape;189;p26"/>
          <p:cNvSpPr txBox="1">
            <a:spLocks noGrp="1"/>
          </p:cNvSpPr>
          <p:nvPr>
            <p:ph type="title"/>
          </p:nvPr>
        </p:nvSpPr>
        <p:spPr>
          <a:xfrm>
            <a:off x="304451" y="157226"/>
            <a:ext cx="3641100" cy="438600"/>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None/>
              <a:defRPr sz="1800" b="1">
                <a:solidFill>
                  <a:srgbClr val="091F2F"/>
                </a:solidFill>
                <a:latin typeface="Montserrat"/>
                <a:ea typeface="Montserrat"/>
                <a:cs typeface="Montserrat"/>
                <a:sym typeface="Montserrat"/>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
        <p:nvSpPr>
          <p:cNvPr id="190" name="Google Shape;190;p26"/>
          <p:cNvSpPr/>
          <p:nvPr/>
        </p:nvSpPr>
        <p:spPr>
          <a:xfrm>
            <a:off x="432350" y="1304875"/>
            <a:ext cx="2469300" cy="607800"/>
          </a:xfrm>
          <a:prstGeom prst="homePlate">
            <a:avLst>
              <a:gd name="adj" fmla="val 50000"/>
            </a:avLst>
          </a:prstGeom>
          <a:solidFill>
            <a:srgbClr val="091F2F"/>
          </a:solidFill>
          <a:ln>
            <a:noFill/>
          </a:ln>
        </p:spPr>
        <p:txBody>
          <a:bodyPr spcFirstLastPara="1" wrap="square" lIns="121875" tIns="121875" rIns="121875" bIns="121875" anchor="ctr" anchorCtr="0">
            <a:noAutofit/>
          </a:bodyPr>
          <a:lstStyle/>
          <a:p>
            <a:pPr marL="0" lvl="0" indent="0" algn="ctr" rtl="0">
              <a:spcBef>
                <a:spcPts val="0"/>
              </a:spcBef>
              <a:spcAft>
                <a:spcPts val="0"/>
              </a:spcAft>
              <a:buClr>
                <a:srgbClr val="000000"/>
              </a:buClr>
              <a:buSzPts val="1500"/>
              <a:buFont typeface="Arial"/>
              <a:buNone/>
            </a:pPr>
            <a:endParaRPr>
              <a:solidFill>
                <a:srgbClr val="091F2F"/>
              </a:solidFill>
            </a:endParaRPr>
          </a:p>
        </p:txBody>
      </p:sp>
      <p:sp>
        <p:nvSpPr>
          <p:cNvPr id="191" name="Google Shape;191;p26"/>
          <p:cNvSpPr/>
          <p:nvPr/>
        </p:nvSpPr>
        <p:spPr>
          <a:xfrm>
            <a:off x="3044777" y="1304875"/>
            <a:ext cx="2760600" cy="607800"/>
          </a:xfrm>
          <a:prstGeom prst="chevron">
            <a:avLst>
              <a:gd name="adj" fmla="val 50000"/>
            </a:avLst>
          </a:prstGeom>
          <a:solidFill>
            <a:srgbClr val="091F2F"/>
          </a:solidFill>
          <a:ln>
            <a:noFill/>
          </a:ln>
        </p:spPr>
        <p:txBody>
          <a:bodyPr spcFirstLastPara="1" wrap="square" lIns="121875" tIns="121875" rIns="121875" bIns="121875" anchor="ctr" anchorCtr="0">
            <a:noAutofit/>
          </a:bodyPr>
          <a:lstStyle/>
          <a:p>
            <a:pPr marL="0" lvl="0" indent="0" algn="ctr" rtl="0">
              <a:spcBef>
                <a:spcPts val="0"/>
              </a:spcBef>
              <a:spcAft>
                <a:spcPts val="0"/>
              </a:spcAft>
              <a:buClr>
                <a:srgbClr val="000000"/>
              </a:buClr>
              <a:buSzPts val="1500"/>
              <a:buFont typeface="Arial"/>
              <a:buNone/>
            </a:pPr>
            <a:endParaRPr>
              <a:solidFill>
                <a:srgbClr val="091F2F"/>
              </a:solidFill>
            </a:endParaRPr>
          </a:p>
        </p:txBody>
      </p:sp>
      <p:sp>
        <p:nvSpPr>
          <p:cNvPr id="192" name="Google Shape;192;p26"/>
          <p:cNvSpPr/>
          <p:nvPr/>
        </p:nvSpPr>
        <p:spPr>
          <a:xfrm>
            <a:off x="5948502" y="1304875"/>
            <a:ext cx="2760600" cy="607800"/>
          </a:xfrm>
          <a:prstGeom prst="chevron">
            <a:avLst>
              <a:gd name="adj" fmla="val 50000"/>
            </a:avLst>
          </a:prstGeom>
          <a:solidFill>
            <a:srgbClr val="091F2F"/>
          </a:solidFill>
          <a:ln>
            <a:noFill/>
          </a:ln>
        </p:spPr>
        <p:txBody>
          <a:bodyPr spcFirstLastPara="1" wrap="square" lIns="121875" tIns="121875" rIns="121875" bIns="121875" anchor="ctr" anchorCtr="0">
            <a:noAutofit/>
          </a:bodyPr>
          <a:lstStyle/>
          <a:p>
            <a:pPr marL="0" lvl="0" indent="0" algn="ctr" rtl="0">
              <a:spcBef>
                <a:spcPts val="0"/>
              </a:spcBef>
              <a:spcAft>
                <a:spcPts val="0"/>
              </a:spcAft>
              <a:buClr>
                <a:srgbClr val="000000"/>
              </a:buClr>
              <a:buSzPts val="1500"/>
              <a:buFont typeface="Arial"/>
              <a:buNone/>
            </a:pPr>
            <a:endParaRPr>
              <a:solidFill>
                <a:srgbClr val="091F2F"/>
              </a:solidFill>
            </a:endParaRPr>
          </a:p>
        </p:txBody>
      </p:sp>
      <p:cxnSp>
        <p:nvCxnSpPr>
          <p:cNvPr id="193" name="Google Shape;193;p26"/>
          <p:cNvCxnSpPr/>
          <p:nvPr/>
        </p:nvCxnSpPr>
        <p:spPr>
          <a:xfrm>
            <a:off x="379585" y="596900"/>
            <a:ext cx="8360400" cy="0"/>
          </a:xfrm>
          <a:prstGeom prst="straightConnector1">
            <a:avLst/>
          </a:prstGeom>
          <a:noFill/>
          <a:ln w="28575" cap="flat" cmpd="sng">
            <a:solidFill>
              <a:srgbClr val="091F2F"/>
            </a:solidFill>
            <a:prstDash val="solid"/>
            <a:round/>
            <a:headEnd type="none" w="med" len="med"/>
            <a:tailEnd type="none" w="med" len="med"/>
          </a:ln>
        </p:spPr>
      </p:cxnSp>
      <p:sp>
        <p:nvSpPr>
          <p:cNvPr id="194" name="Google Shape;194;p26"/>
          <p:cNvSpPr txBox="1">
            <a:spLocks noGrp="1"/>
          </p:cNvSpPr>
          <p:nvPr>
            <p:ph type="title" idx="2"/>
          </p:nvPr>
        </p:nvSpPr>
        <p:spPr>
          <a:xfrm>
            <a:off x="432350" y="1366375"/>
            <a:ext cx="2339700" cy="484800"/>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None/>
              <a:defRPr b="1">
                <a:solidFill>
                  <a:srgbClr val="FFFFFF"/>
                </a:solidFill>
                <a:latin typeface="Montserrat"/>
                <a:ea typeface="Montserrat"/>
                <a:cs typeface="Montserrat"/>
                <a:sym typeface="Montserrat"/>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
        <p:nvSpPr>
          <p:cNvPr id="195" name="Google Shape;195;p26"/>
          <p:cNvSpPr txBox="1">
            <a:spLocks noGrp="1"/>
          </p:cNvSpPr>
          <p:nvPr>
            <p:ph type="title" idx="3"/>
          </p:nvPr>
        </p:nvSpPr>
        <p:spPr>
          <a:xfrm>
            <a:off x="3336150" y="1366375"/>
            <a:ext cx="2339700" cy="484800"/>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None/>
              <a:defRPr b="1">
                <a:solidFill>
                  <a:srgbClr val="FFFFFF"/>
                </a:solidFill>
                <a:latin typeface="Montserrat"/>
                <a:ea typeface="Montserrat"/>
                <a:cs typeface="Montserrat"/>
                <a:sym typeface="Montserrat"/>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
        <p:nvSpPr>
          <p:cNvPr id="196" name="Google Shape;196;p26"/>
          <p:cNvSpPr txBox="1">
            <a:spLocks noGrp="1"/>
          </p:cNvSpPr>
          <p:nvPr>
            <p:ph type="title" idx="4"/>
          </p:nvPr>
        </p:nvSpPr>
        <p:spPr>
          <a:xfrm>
            <a:off x="6254225" y="1366375"/>
            <a:ext cx="2339700" cy="484800"/>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None/>
              <a:defRPr b="1">
                <a:solidFill>
                  <a:srgbClr val="FFFFFF"/>
                </a:solidFill>
                <a:latin typeface="Montserrat"/>
                <a:ea typeface="Montserrat"/>
                <a:cs typeface="Montserrat"/>
                <a:sym typeface="Montserrat"/>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
        <p:nvSpPr>
          <p:cNvPr id="197" name="Google Shape;197;p26"/>
          <p:cNvSpPr txBox="1">
            <a:spLocks noGrp="1"/>
          </p:cNvSpPr>
          <p:nvPr>
            <p:ph type="title" idx="5"/>
          </p:nvPr>
        </p:nvSpPr>
        <p:spPr>
          <a:xfrm>
            <a:off x="432350" y="2169050"/>
            <a:ext cx="2339700" cy="484800"/>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None/>
              <a:defRPr b="1">
                <a:solidFill>
                  <a:srgbClr val="091F2F"/>
                </a:solidFill>
                <a:latin typeface="Montserrat"/>
                <a:ea typeface="Montserrat"/>
                <a:cs typeface="Montserrat"/>
                <a:sym typeface="Montserrat"/>
              </a:defRPr>
            </a:lvl1pPr>
            <a:lvl2pPr lvl="1" rtl="0">
              <a:spcBef>
                <a:spcPts val="0"/>
              </a:spcBef>
              <a:spcAft>
                <a:spcPts val="0"/>
              </a:spcAft>
              <a:buNone/>
              <a:defRPr>
                <a:solidFill>
                  <a:srgbClr val="091F2F"/>
                </a:solidFill>
              </a:defRPr>
            </a:lvl2pPr>
            <a:lvl3pPr lvl="2" rtl="0">
              <a:spcBef>
                <a:spcPts val="0"/>
              </a:spcBef>
              <a:spcAft>
                <a:spcPts val="0"/>
              </a:spcAft>
              <a:buNone/>
              <a:defRPr>
                <a:solidFill>
                  <a:srgbClr val="091F2F"/>
                </a:solidFill>
              </a:defRPr>
            </a:lvl3pPr>
            <a:lvl4pPr lvl="3" rtl="0">
              <a:spcBef>
                <a:spcPts val="0"/>
              </a:spcBef>
              <a:spcAft>
                <a:spcPts val="0"/>
              </a:spcAft>
              <a:buNone/>
              <a:defRPr>
                <a:solidFill>
                  <a:srgbClr val="091F2F"/>
                </a:solidFill>
              </a:defRPr>
            </a:lvl4pPr>
            <a:lvl5pPr lvl="4" rtl="0">
              <a:spcBef>
                <a:spcPts val="0"/>
              </a:spcBef>
              <a:spcAft>
                <a:spcPts val="0"/>
              </a:spcAft>
              <a:buNone/>
              <a:defRPr>
                <a:solidFill>
                  <a:srgbClr val="091F2F"/>
                </a:solidFill>
              </a:defRPr>
            </a:lvl5pPr>
            <a:lvl6pPr lvl="5" rtl="0">
              <a:spcBef>
                <a:spcPts val="0"/>
              </a:spcBef>
              <a:spcAft>
                <a:spcPts val="0"/>
              </a:spcAft>
              <a:buNone/>
              <a:defRPr>
                <a:solidFill>
                  <a:srgbClr val="091F2F"/>
                </a:solidFill>
              </a:defRPr>
            </a:lvl6pPr>
            <a:lvl7pPr lvl="6" rtl="0">
              <a:spcBef>
                <a:spcPts val="0"/>
              </a:spcBef>
              <a:spcAft>
                <a:spcPts val="0"/>
              </a:spcAft>
              <a:buNone/>
              <a:defRPr>
                <a:solidFill>
                  <a:srgbClr val="091F2F"/>
                </a:solidFill>
              </a:defRPr>
            </a:lvl7pPr>
            <a:lvl8pPr lvl="7" rtl="0">
              <a:spcBef>
                <a:spcPts val="0"/>
              </a:spcBef>
              <a:spcAft>
                <a:spcPts val="0"/>
              </a:spcAft>
              <a:buNone/>
              <a:defRPr>
                <a:solidFill>
                  <a:srgbClr val="091F2F"/>
                </a:solidFill>
              </a:defRPr>
            </a:lvl8pPr>
            <a:lvl9pPr lvl="8" rtl="0">
              <a:spcBef>
                <a:spcPts val="0"/>
              </a:spcBef>
              <a:spcAft>
                <a:spcPts val="0"/>
              </a:spcAft>
              <a:buNone/>
              <a:defRPr>
                <a:solidFill>
                  <a:srgbClr val="091F2F"/>
                </a:solidFill>
              </a:defRPr>
            </a:lvl9pPr>
          </a:lstStyle>
          <a:p>
            <a:endParaRPr/>
          </a:p>
        </p:txBody>
      </p:sp>
      <p:sp>
        <p:nvSpPr>
          <p:cNvPr id="198" name="Google Shape;198;p26"/>
          <p:cNvSpPr txBox="1">
            <a:spLocks noGrp="1"/>
          </p:cNvSpPr>
          <p:nvPr>
            <p:ph type="title" idx="6"/>
          </p:nvPr>
        </p:nvSpPr>
        <p:spPr>
          <a:xfrm>
            <a:off x="3336150" y="2169050"/>
            <a:ext cx="2339700" cy="484800"/>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None/>
              <a:defRPr b="1">
                <a:solidFill>
                  <a:srgbClr val="091F2F"/>
                </a:solidFill>
                <a:latin typeface="Montserrat"/>
                <a:ea typeface="Montserrat"/>
                <a:cs typeface="Montserrat"/>
                <a:sym typeface="Montserrat"/>
              </a:defRPr>
            </a:lvl1pPr>
            <a:lvl2pPr lvl="1" rtl="0">
              <a:spcBef>
                <a:spcPts val="0"/>
              </a:spcBef>
              <a:spcAft>
                <a:spcPts val="0"/>
              </a:spcAft>
              <a:buNone/>
              <a:defRPr>
                <a:solidFill>
                  <a:srgbClr val="091F2F"/>
                </a:solidFill>
              </a:defRPr>
            </a:lvl2pPr>
            <a:lvl3pPr lvl="2" rtl="0">
              <a:spcBef>
                <a:spcPts val="0"/>
              </a:spcBef>
              <a:spcAft>
                <a:spcPts val="0"/>
              </a:spcAft>
              <a:buNone/>
              <a:defRPr>
                <a:solidFill>
                  <a:srgbClr val="091F2F"/>
                </a:solidFill>
              </a:defRPr>
            </a:lvl3pPr>
            <a:lvl4pPr lvl="3" rtl="0">
              <a:spcBef>
                <a:spcPts val="0"/>
              </a:spcBef>
              <a:spcAft>
                <a:spcPts val="0"/>
              </a:spcAft>
              <a:buNone/>
              <a:defRPr>
                <a:solidFill>
                  <a:srgbClr val="091F2F"/>
                </a:solidFill>
              </a:defRPr>
            </a:lvl4pPr>
            <a:lvl5pPr lvl="4" rtl="0">
              <a:spcBef>
                <a:spcPts val="0"/>
              </a:spcBef>
              <a:spcAft>
                <a:spcPts val="0"/>
              </a:spcAft>
              <a:buNone/>
              <a:defRPr>
                <a:solidFill>
                  <a:srgbClr val="091F2F"/>
                </a:solidFill>
              </a:defRPr>
            </a:lvl5pPr>
            <a:lvl6pPr lvl="5" rtl="0">
              <a:spcBef>
                <a:spcPts val="0"/>
              </a:spcBef>
              <a:spcAft>
                <a:spcPts val="0"/>
              </a:spcAft>
              <a:buNone/>
              <a:defRPr>
                <a:solidFill>
                  <a:srgbClr val="091F2F"/>
                </a:solidFill>
              </a:defRPr>
            </a:lvl6pPr>
            <a:lvl7pPr lvl="6" rtl="0">
              <a:spcBef>
                <a:spcPts val="0"/>
              </a:spcBef>
              <a:spcAft>
                <a:spcPts val="0"/>
              </a:spcAft>
              <a:buNone/>
              <a:defRPr>
                <a:solidFill>
                  <a:srgbClr val="091F2F"/>
                </a:solidFill>
              </a:defRPr>
            </a:lvl7pPr>
            <a:lvl8pPr lvl="7" rtl="0">
              <a:spcBef>
                <a:spcPts val="0"/>
              </a:spcBef>
              <a:spcAft>
                <a:spcPts val="0"/>
              </a:spcAft>
              <a:buNone/>
              <a:defRPr>
                <a:solidFill>
                  <a:srgbClr val="091F2F"/>
                </a:solidFill>
              </a:defRPr>
            </a:lvl8pPr>
            <a:lvl9pPr lvl="8" rtl="0">
              <a:spcBef>
                <a:spcPts val="0"/>
              </a:spcBef>
              <a:spcAft>
                <a:spcPts val="0"/>
              </a:spcAft>
              <a:buNone/>
              <a:defRPr>
                <a:solidFill>
                  <a:srgbClr val="091F2F"/>
                </a:solidFill>
              </a:defRPr>
            </a:lvl9pPr>
          </a:lstStyle>
          <a:p>
            <a:endParaRPr/>
          </a:p>
        </p:txBody>
      </p:sp>
      <p:sp>
        <p:nvSpPr>
          <p:cNvPr id="199" name="Google Shape;199;p26"/>
          <p:cNvSpPr txBox="1">
            <a:spLocks noGrp="1"/>
          </p:cNvSpPr>
          <p:nvPr>
            <p:ph type="title" idx="7"/>
          </p:nvPr>
        </p:nvSpPr>
        <p:spPr>
          <a:xfrm>
            <a:off x="6254225" y="2169050"/>
            <a:ext cx="2339700" cy="484800"/>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None/>
              <a:defRPr b="1">
                <a:solidFill>
                  <a:srgbClr val="091F2F"/>
                </a:solidFill>
                <a:latin typeface="Montserrat"/>
                <a:ea typeface="Montserrat"/>
                <a:cs typeface="Montserrat"/>
                <a:sym typeface="Montserrat"/>
              </a:defRPr>
            </a:lvl1pPr>
            <a:lvl2pPr lvl="1" rtl="0">
              <a:spcBef>
                <a:spcPts val="0"/>
              </a:spcBef>
              <a:spcAft>
                <a:spcPts val="0"/>
              </a:spcAft>
              <a:buNone/>
              <a:defRPr>
                <a:solidFill>
                  <a:srgbClr val="091F2F"/>
                </a:solidFill>
              </a:defRPr>
            </a:lvl2pPr>
            <a:lvl3pPr lvl="2" rtl="0">
              <a:spcBef>
                <a:spcPts val="0"/>
              </a:spcBef>
              <a:spcAft>
                <a:spcPts val="0"/>
              </a:spcAft>
              <a:buNone/>
              <a:defRPr>
                <a:solidFill>
                  <a:srgbClr val="091F2F"/>
                </a:solidFill>
              </a:defRPr>
            </a:lvl3pPr>
            <a:lvl4pPr lvl="3" rtl="0">
              <a:spcBef>
                <a:spcPts val="0"/>
              </a:spcBef>
              <a:spcAft>
                <a:spcPts val="0"/>
              </a:spcAft>
              <a:buNone/>
              <a:defRPr>
                <a:solidFill>
                  <a:srgbClr val="091F2F"/>
                </a:solidFill>
              </a:defRPr>
            </a:lvl4pPr>
            <a:lvl5pPr lvl="4" rtl="0">
              <a:spcBef>
                <a:spcPts val="0"/>
              </a:spcBef>
              <a:spcAft>
                <a:spcPts val="0"/>
              </a:spcAft>
              <a:buNone/>
              <a:defRPr>
                <a:solidFill>
                  <a:srgbClr val="091F2F"/>
                </a:solidFill>
              </a:defRPr>
            </a:lvl5pPr>
            <a:lvl6pPr lvl="5" rtl="0">
              <a:spcBef>
                <a:spcPts val="0"/>
              </a:spcBef>
              <a:spcAft>
                <a:spcPts val="0"/>
              </a:spcAft>
              <a:buNone/>
              <a:defRPr>
                <a:solidFill>
                  <a:srgbClr val="091F2F"/>
                </a:solidFill>
              </a:defRPr>
            </a:lvl6pPr>
            <a:lvl7pPr lvl="6" rtl="0">
              <a:spcBef>
                <a:spcPts val="0"/>
              </a:spcBef>
              <a:spcAft>
                <a:spcPts val="0"/>
              </a:spcAft>
              <a:buNone/>
              <a:defRPr>
                <a:solidFill>
                  <a:srgbClr val="091F2F"/>
                </a:solidFill>
              </a:defRPr>
            </a:lvl7pPr>
            <a:lvl8pPr lvl="7" rtl="0">
              <a:spcBef>
                <a:spcPts val="0"/>
              </a:spcBef>
              <a:spcAft>
                <a:spcPts val="0"/>
              </a:spcAft>
              <a:buNone/>
              <a:defRPr>
                <a:solidFill>
                  <a:srgbClr val="091F2F"/>
                </a:solidFill>
              </a:defRPr>
            </a:lvl8pPr>
            <a:lvl9pPr lvl="8" rtl="0">
              <a:spcBef>
                <a:spcPts val="0"/>
              </a:spcBef>
              <a:spcAft>
                <a:spcPts val="0"/>
              </a:spcAft>
              <a:buNone/>
              <a:defRPr>
                <a:solidFill>
                  <a:srgbClr val="091F2F"/>
                </a:solidFill>
              </a:defRPr>
            </a:lvl9pPr>
          </a:lstStyle>
          <a:p>
            <a:endParaRPr/>
          </a:p>
        </p:txBody>
      </p:sp>
      <p:sp>
        <p:nvSpPr>
          <p:cNvPr id="200" name="Google Shape;200;p26"/>
          <p:cNvSpPr txBox="1">
            <a:spLocks noGrp="1"/>
          </p:cNvSpPr>
          <p:nvPr>
            <p:ph type="subTitle" idx="1"/>
          </p:nvPr>
        </p:nvSpPr>
        <p:spPr>
          <a:xfrm>
            <a:off x="434024" y="2281471"/>
            <a:ext cx="2383200" cy="736500"/>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None/>
              <a:defRPr i="1">
                <a:latin typeface="Lora"/>
                <a:ea typeface="Lora"/>
                <a:cs typeface="Lora"/>
                <a:sym typeface="Lora"/>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
        <p:nvSpPr>
          <p:cNvPr id="201" name="Google Shape;201;p26"/>
          <p:cNvSpPr txBox="1">
            <a:spLocks noGrp="1"/>
          </p:cNvSpPr>
          <p:nvPr>
            <p:ph type="subTitle" idx="8"/>
          </p:nvPr>
        </p:nvSpPr>
        <p:spPr>
          <a:xfrm>
            <a:off x="3344125" y="2278896"/>
            <a:ext cx="2383200" cy="736500"/>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None/>
              <a:defRPr i="1">
                <a:latin typeface="Lora"/>
                <a:ea typeface="Lora"/>
                <a:cs typeface="Lora"/>
                <a:sym typeface="Lora"/>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
        <p:nvSpPr>
          <p:cNvPr id="202" name="Google Shape;202;p26"/>
          <p:cNvSpPr txBox="1">
            <a:spLocks noGrp="1"/>
          </p:cNvSpPr>
          <p:nvPr>
            <p:ph type="subTitle" idx="9"/>
          </p:nvPr>
        </p:nvSpPr>
        <p:spPr>
          <a:xfrm>
            <a:off x="6277525" y="2278896"/>
            <a:ext cx="2383200" cy="736500"/>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None/>
              <a:defRPr i="1">
                <a:latin typeface="Lora"/>
                <a:ea typeface="Lora"/>
                <a:cs typeface="Lora"/>
                <a:sym typeface="Lora"/>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slide 2 1">
  <p:cSld name="TITLE_2_1">
    <p:bg>
      <p:bgPr>
        <a:solidFill>
          <a:srgbClr val="FFFFFF"/>
        </a:solidFill>
        <a:effectLst/>
      </p:bgPr>
    </p:bg>
    <p:spTree>
      <p:nvGrpSpPr>
        <p:cNvPr id="1" name="Shape 203"/>
        <p:cNvGrpSpPr/>
        <p:nvPr/>
      </p:nvGrpSpPr>
      <p:grpSpPr>
        <a:xfrm>
          <a:off x="0" y="0"/>
          <a:ext cx="0" cy="0"/>
          <a:chOff x="0" y="0"/>
          <a:chExt cx="0" cy="0"/>
        </a:xfrm>
      </p:grpSpPr>
      <p:sp>
        <p:nvSpPr>
          <p:cNvPr id="204" name="Google Shape;204;p27"/>
          <p:cNvSpPr txBox="1"/>
          <p:nvPr/>
        </p:nvSpPr>
        <p:spPr>
          <a:xfrm>
            <a:off x="3247850" y="1381075"/>
            <a:ext cx="2628900" cy="464100"/>
          </a:xfrm>
          <a:prstGeom prst="rect">
            <a:avLst/>
          </a:prstGeom>
          <a:solidFill>
            <a:srgbClr val="091F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205;p27"/>
          <p:cNvSpPr txBox="1"/>
          <p:nvPr/>
        </p:nvSpPr>
        <p:spPr>
          <a:xfrm>
            <a:off x="6136350" y="1381075"/>
            <a:ext cx="2632500" cy="464100"/>
          </a:xfrm>
          <a:prstGeom prst="rect">
            <a:avLst/>
          </a:prstGeom>
          <a:solidFill>
            <a:srgbClr val="091F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206;p27"/>
          <p:cNvSpPr txBox="1"/>
          <p:nvPr/>
        </p:nvSpPr>
        <p:spPr>
          <a:xfrm>
            <a:off x="355725" y="1381075"/>
            <a:ext cx="2628900" cy="464100"/>
          </a:xfrm>
          <a:prstGeom prst="rect">
            <a:avLst/>
          </a:prstGeom>
          <a:solidFill>
            <a:srgbClr val="091F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07;p2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
        <p:nvSpPr>
          <p:cNvPr id="208" name="Google Shape;208;p27"/>
          <p:cNvSpPr txBox="1">
            <a:spLocks noGrp="1"/>
          </p:cNvSpPr>
          <p:nvPr>
            <p:ph type="title"/>
          </p:nvPr>
        </p:nvSpPr>
        <p:spPr>
          <a:xfrm>
            <a:off x="304451" y="157226"/>
            <a:ext cx="3641100" cy="438600"/>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None/>
              <a:defRPr sz="1800" b="1">
                <a:solidFill>
                  <a:srgbClr val="091F2F"/>
                </a:solidFill>
                <a:latin typeface="Montserrat"/>
                <a:ea typeface="Montserrat"/>
                <a:cs typeface="Montserrat"/>
                <a:sym typeface="Montserrat"/>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cxnSp>
        <p:nvCxnSpPr>
          <p:cNvPr id="209" name="Google Shape;209;p27"/>
          <p:cNvCxnSpPr/>
          <p:nvPr/>
        </p:nvCxnSpPr>
        <p:spPr>
          <a:xfrm>
            <a:off x="379585" y="596900"/>
            <a:ext cx="8360400" cy="0"/>
          </a:xfrm>
          <a:prstGeom prst="straightConnector1">
            <a:avLst/>
          </a:prstGeom>
          <a:noFill/>
          <a:ln w="28575" cap="flat" cmpd="sng">
            <a:solidFill>
              <a:srgbClr val="091F2F"/>
            </a:solidFill>
            <a:prstDash val="solid"/>
            <a:round/>
            <a:headEnd type="none" w="med" len="med"/>
            <a:tailEnd type="none" w="med" len="med"/>
          </a:ln>
        </p:spPr>
      </p:cxnSp>
      <p:sp>
        <p:nvSpPr>
          <p:cNvPr id="210" name="Google Shape;210;p27"/>
          <p:cNvSpPr txBox="1">
            <a:spLocks noGrp="1"/>
          </p:cNvSpPr>
          <p:nvPr>
            <p:ph type="title" idx="2"/>
          </p:nvPr>
        </p:nvSpPr>
        <p:spPr>
          <a:xfrm>
            <a:off x="432350" y="1366375"/>
            <a:ext cx="2339700" cy="484800"/>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None/>
              <a:defRPr b="1">
                <a:solidFill>
                  <a:srgbClr val="FFFFFF"/>
                </a:solidFill>
                <a:latin typeface="Montserrat"/>
                <a:ea typeface="Montserrat"/>
                <a:cs typeface="Montserrat"/>
                <a:sym typeface="Montserrat"/>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
        <p:nvSpPr>
          <p:cNvPr id="211" name="Google Shape;211;p27"/>
          <p:cNvSpPr txBox="1">
            <a:spLocks noGrp="1"/>
          </p:cNvSpPr>
          <p:nvPr>
            <p:ph type="title" idx="3"/>
          </p:nvPr>
        </p:nvSpPr>
        <p:spPr>
          <a:xfrm>
            <a:off x="6254225" y="1366375"/>
            <a:ext cx="2339700" cy="484800"/>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None/>
              <a:defRPr b="1">
                <a:solidFill>
                  <a:srgbClr val="FFFFFF"/>
                </a:solidFill>
                <a:latin typeface="Montserrat"/>
                <a:ea typeface="Montserrat"/>
                <a:cs typeface="Montserrat"/>
                <a:sym typeface="Montserrat"/>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
        <p:nvSpPr>
          <p:cNvPr id="212" name="Google Shape;212;p27"/>
          <p:cNvSpPr txBox="1">
            <a:spLocks noGrp="1"/>
          </p:cNvSpPr>
          <p:nvPr>
            <p:ph type="title" idx="4"/>
          </p:nvPr>
        </p:nvSpPr>
        <p:spPr>
          <a:xfrm>
            <a:off x="432350" y="2169050"/>
            <a:ext cx="2339700" cy="484800"/>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None/>
              <a:defRPr b="1">
                <a:solidFill>
                  <a:srgbClr val="091F2F"/>
                </a:solidFill>
                <a:latin typeface="Montserrat"/>
                <a:ea typeface="Montserrat"/>
                <a:cs typeface="Montserrat"/>
                <a:sym typeface="Montserrat"/>
              </a:defRPr>
            </a:lvl1pPr>
            <a:lvl2pPr lvl="1" rtl="0">
              <a:spcBef>
                <a:spcPts val="0"/>
              </a:spcBef>
              <a:spcAft>
                <a:spcPts val="0"/>
              </a:spcAft>
              <a:buNone/>
              <a:defRPr>
                <a:solidFill>
                  <a:srgbClr val="091F2F"/>
                </a:solidFill>
              </a:defRPr>
            </a:lvl2pPr>
            <a:lvl3pPr lvl="2" rtl="0">
              <a:spcBef>
                <a:spcPts val="0"/>
              </a:spcBef>
              <a:spcAft>
                <a:spcPts val="0"/>
              </a:spcAft>
              <a:buNone/>
              <a:defRPr>
                <a:solidFill>
                  <a:srgbClr val="091F2F"/>
                </a:solidFill>
              </a:defRPr>
            </a:lvl3pPr>
            <a:lvl4pPr lvl="3" rtl="0">
              <a:spcBef>
                <a:spcPts val="0"/>
              </a:spcBef>
              <a:spcAft>
                <a:spcPts val="0"/>
              </a:spcAft>
              <a:buNone/>
              <a:defRPr>
                <a:solidFill>
                  <a:srgbClr val="091F2F"/>
                </a:solidFill>
              </a:defRPr>
            </a:lvl4pPr>
            <a:lvl5pPr lvl="4" rtl="0">
              <a:spcBef>
                <a:spcPts val="0"/>
              </a:spcBef>
              <a:spcAft>
                <a:spcPts val="0"/>
              </a:spcAft>
              <a:buNone/>
              <a:defRPr>
                <a:solidFill>
                  <a:srgbClr val="091F2F"/>
                </a:solidFill>
              </a:defRPr>
            </a:lvl5pPr>
            <a:lvl6pPr lvl="5" rtl="0">
              <a:spcBef>
                <a:spcPts val="0"/>
              </a:spcBef>
              <a:spcAft>
                <a:spcPts val="0"/>
              </a:spcAft>
              <a:buNone/>
              <a:defRPr>
                <a:solidFill>
                  <a:srgbClr val="091F2F"/>
                </a:solidFill>
              </a:defRPr>
            </a:lvl6pPr>
            <a:lvl7pPr lvl="6" rtl="0">
              <a:spcBef>
                <a:spcPts val="0"/>
              </a:spcBef>
              <a:spcAft>
                <a:spcPts val="0"/>
              </a:spcAft>
              <a:buNone/>
              <a:defRPr>
                <a:solidFill>
                  <a:srgbClr val="091F2F"/>
                </a:solidFill>
              </a:defRPr>
            </a:lvl7pPr>
            <a:lvl8pPr lvl="7" rtl="0">
              <a:spcBef>
                <a:spcPts val="0"/>
              </a:spcBef>
              <a:spcAft>
                <a:spcPts val="0"/>
              </a:spcAft>
              <a:buNone/>
              <a:defRPr>
                <a:solidFill>
                  <a:srgbClr val="091F2F"/>
                </a:solidFill>
              </a:defRPr>
            </a:lvl8pPr>
            <a:lvl9pPr lvl="8" rtl="0">
              <a:spcBef>
                <a:spcPts val="0"/>
              </a:spcBef>
              <a:spcAft>
                <a:spcPts val="0"/>
              </a:spcAft>
              <a:buNone/>
              <a:defRPr>
                <a:solidFill>
                  <a:srgbClr val="091F2F"/>
                </a:solidFill>
              </a:defRPr>
            </a:lvl9pPr>
          </a:lstStyle>
          <a:p>
            <a:endParaRPr/>
          </a:p>
        </p:txBody>
      </p:sp>
      <p:sp>
        <p:nvSpPr>
          <p:cNvPr id="213" name="Google Shape;213;p27"/>
          <p:cNvSpPr txBox="1">
            <a:spLocks noGrp="1"/>
          </p:cNvSpPr>
          <p:nvPr>
            <p:ph type="title" idx="5"/>
          </p:nvPr>
        </p:nvSpPr>
        <p:spPr>
          <a:xfrm>
            <a:off x="3336150" y="2169050"/>
            <a:ext cx="2339700" cy="484800"/>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None/>
              <a:defRPr b="1">
                <a:solidFill>
                  <a:srgbClr val="091F2F"/>
                </a:solidFill>
                <a:latin typeface="Montserrat"/>
                <a:ea typeface="Montserrat"/>
                <a:cs typeface="Montserrat"/>
                <a:sym typeface="Montserrat"/>
              </a:defRPr>
            </a:lvl1pPr>
            <a:lvl2pPr lvl="1" rtl="0">
              <a:spcBef>
                <a:spcPts val="0"/>
              </a:spcBef>
              <a:spcAft>
                <a:spcPts val="0"/>
              </a:spcAft>
              <a:buNone/>
              <a:defRPr>
                <a:solidFill>
                  <a:srgbClr val="091F2F"/>
                </a:solidFill>
              </a:defRPr>
            </a:lvl2pPr>
            <a:lvl3pPr lvl="2" rtl="0">
              <a:spcBef>
                <a:spcPts val="0"/>
              </a:spcBef>
              <a:spcAft>
                <a:spcPts val="0"/>
              </a:spcAft>
              <a:buNone/>
              <a:defRPr>
                <a:solidFill>
                  <a:srgbClr val="091F2F"/>
                </a:solidFill>
              </a:defRPr>
            </a:lvl3pPr>
            <a:lvl4pPr lvl="3" rtl="0">
              <a:spcBef>
                <a:spcPts val="0"/>
              </a:spcBef>
              <a:spcAft>
                <a:spcPts val="0"/>
              </a:spcAft>
              <a:buNone/>
              <a:defRPr>
                <a:solidFill>
                  <a:srgbClr val="091F2F"/>
                </a:solidFill>
              </a:defRPr>
            </a:lvl4pPr>
            <a:lvl5pPr lvl="4" rtl="0">
              <a:spcBef>
                <a:spcPts val="0"/>
              </a:spcBef>
              <a:spcAft>
                <a:spcPts val="0"/>
              </a:spcAft>
              <a:buNone/>
              <a:defRPr>
                <a:solidFill>
                  <a:srgbClr val="091F2F"/>
                </a:solidFill>
              </a:defRPr>
            </a:lvl5pPr>
            <a:lvl6pPr lvl="5" rtl="0">
              <a:spcBef>
                <a:spcPts val="0"/>
              </a:spcBef>
              <a:spcAft>
                <a:spcPts val="0"/>
              </a:spcAft>
              <a:buNone/>
              <a:defRPr>
                <a:solidFill>
                  <a:srgbClr val="091F2F"/>
                </a:solidFill>
              </a:defRPr>
            </a:lvl6pPr>
            <a:lvl7pPr lvl="6" rtl="0">
              <a:spcBef>
                <a:spcPts val="0"/>
              </a:spcBef>
              <a:spcAft>
                <a:spcPts val="0"/>
              </a:spcAft>
              <a:buNone/>
              <a:defRPr>
                <a:solidFill>
                  <a:srgbClr val="091F2F"/>
                </a:solidFill>
              </a:defRPr>
            </a:lvl7pPr>
            <a:lvl8pPr lvl="7" rtl="0">
              <a:spcBef>
                <a:spcPts val="0"/>
              </a:spcBef>
              <a:spcAft>
                <a:spcPts val="0"/>
              </a:spcAft>
              <a:buNone/>
              <a:defRPr>
                <a:solidFill>
                  <a:srgbClr val="091F2F"/>
                </a:solidFill>
              </a:defRPr>
            </a:lvl8pPr>
            <a:lvl9pPr lvl="8" rtl="0">
              <a:spcBef>
                <a:spcPts val="0"/>
              </a:spcBef>
              <a:spcAft>
                <a:spcPts val="0"/>
              </a:spcAft>
              <a:buNone/>
              <a:defRPr>
                <a:solidFill>
                  <a:srgbClr val="091F2F"/>
                </a:solidFill>
              </a:defRPr>
            </a:lvl9pPr>
          </a:lstStyle>
          <a:p>
            <a:endParaRPr/>
          </a:p>
        </p:txBody>
      </p:sp>
      <p:sp>
        <p:nvSpPr>
          <p:cNvPr id="214" name="Google Shape;214;p27"/>
          <p:cNvSpPr txBox="1">
            <a:spLocks noGrp="1"/>
          </p:cNvSpPr>
          <p:nvPr>
            <p:ph type="title" idx="6"/>
          </p:nvPr>
        </p:nvSpPr>
        <p:spPr>
          <a:xfrm>
            <a:off x="6254225" y="2169050"/>
            <a:ext cx="2339700" cy="484800"/>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None/>
              <a:defRPr b="1">
                <a:solidFill>
                  <a:srgbClr val="091F2F"/>
                </a:solidFill>
                <a:latin typeface="Montserrat"/>
                <a:ea typeface="Montserrat"/>
                <a:cs typeface="Montserrat"/>
                <a:sym typeface="Montserrat"/>
              </a:defRPr>
            </a:lvl1pPr>
            <a:lvl2pPr lvl="1" rtl="0">
              <a:spcBef>
                <a:spcPts val="0"/>
              </a:spcBef>
              <a:spcAft>
                <a:spcPts val="0"/>
              </a:spcAft>
              <a:buNone/>
              <a:defRPr>
                <a:solidFill>
                  <a:srgbClr val="091F2F"/>
                </a:solidFill>
              </a:defRPr>
            </a:lvl2pPr>
            <a:lvl3pPr lvl="2" rtl="0">
              <a:spcBef>
                <a:spcPts val="0"/>
              </a:spcBef>
              <a:spcAft>
                <a:spcPts val="0"/>
              </a:spcAft>
              <a:buNone/>
              <a:defRPr>
                <a:solidFill>
                  <a:srgbClr val="091F2F"/>
                </a:solidFill>
              </a:defRPr>
            </a:lvl3pPr>
            <a:lvl4pPr lvl="3" rtl="0">
              <a:spcBef>
                <a:spcPts val="0"/>
              </a:spcBef>
              <a:spcAft>
                <a:spcPts val="0"/>
              </a:spcAft>
              <a:buNone/>
              <a:defRPr>
                <a:solidFill>
                  <a:srgbClr val="091F2F"/>
                </a:solidFill>
              </a:defRPr>
            </a:lvl4pPr>
            <a:lvl5pPr lvl="4" rtl="0">
              <a:spcBef>
                <a:spcPts val="0"/>
              </a:spcBef>
              <a:spcAft>
                <a:spcPts val="0"/>
              </a:spcAft>
              <a:buNone/>
              <a:defRPr>
                <a:solidFill>
                  <a:srgbClr val="091F2F"/>
                </a:solidFill>
              </a:defRPr>
            </a:lvl5pPr>
            <a:lvl6pPr lvl="5" rtl="0">
              <a:spcBef>
                <a:spcPts val="0"/>
              </a:spcBef>
              <a:spcAft>
                <a:spcPts val="0"/>
              </a:spcAft>
              <a:buNone/>
              <a:defRPr>
                <a:solidFill>
                  <a:srgbClr val="091F2F"/>
                </a:solidFill>
              </a:defRPr>
            </a:lvl6pPr>
            <a:lvl7pPr lvl="6" rtl="0">
              <a:spcBef>
                <a:spcPts val="0"/>
              </a:spcBef>
              <a:spcAft>
                <a:spcPts val="0"/>
              </a:spcAft>
              <a:buNone/>
              <a:defRPr>
                <a:solidFill>
                  <a:srgbClr val="091F2F"/>
                </a:solidFill>
              </a:defRPr>
            </a:lvl7pPr>
            <a:lvl8pPr lvl="7" rtl="0">
              <a:spcBef>
                <a:spcPts val="0"/>
              </a:spcBef>
              <a:spcAft>
                <a:spcPts val="0"/>
              </a:spcAft>
              <a:buNone/>
              <a:defRPr>
                <a:solidFill>
                  <a:srgbClr val="091F2F"/>
                </a:solidFill>
              </a:defRPr>
            </a:lvl8pPr>
            <a:lvl9pPr lvl="8" rtl="0">
              <a:spcBef>
                <a:spcPts val="0"/>
              </a:spcBef>
              <a:spcAft>
                <a:spcPts val="0"/>
              </a:spcAft>
              <a:buNone/>
              <a:defRPr>
                <a:solidFill>
                  <a:srgbClr val="091F2F"/>
                </a:solidFill>
              </a:defRPr>
            </a:lvl9pPr>
          </a:lstStyle>
          <a:p>
            <a:endParaRPr/>
          </a:p>
        </p:txBody>
      </p:sp>
      <p:sp>
        <p:nvSpPr>
          <p:cNvPr id="215" name="Google Shape;215;p27"/>
          <p:cNvSpPr txBox="1">
            <a:spLocks noGrp="1"/>
          </p:cNvSpPr>
          <p:nvPr>
            <p:ph type="subTitle" idx="1"/>
          </p:nvPr>
        </p:nvSpPr>
        <p:spPr>
          <a:xfrm>
            <a:off x="434024" y="2364603"/>
            <a:ext cx="2383200" cy="736500"/>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None/>
              <a:defRPr i="1">
                <a:latin typeface="Lora"/>
                <a:ea typeface="Lora"/>
                <a:cs typeface="Lora"/>
                <a:sym typeface="Lora"/>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
        <p:nvSpPr>
          <p:cNvPr id="216" name="Google Shape;216;p27"/>
          <p:cNvSpPr txBox="1">
            <a:spLocks noGrp="1"/>
          </p:cNvSpPr>
          <p:nvPr>
            <p:ph type="subTitle" idx="7"/>
          </p:nvPr>
        </p:nvSpPr>
        <p:spPr>
          <a:xfrm>
            <a:off x="3344125" y="2362028"/>
            <a:ext cx="2383200" cy="736500"/>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None/>
              <a:defRPr i="1">
                <a:latin typeface="Lora"/>
                <a:ea typeface="Lora"/>
                <a:cs typeface="Lora"/>
                <a:sym typeface="Lora"/>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
        <p:nvSpPr>
          <p:cNvPr id="217" name="Google Shape;217;p27"/>
          <p:cNvSpPr txBox="1">
            <a:spLocks noGrp="1"/>
          </p:cNvSpPr>
          <p:nvPr>
            <p:ph type="subTitle" idx="8"/>
          </p:nvPr>
        </p:nvSpPr>
        <p:spPr>
          <a:xfrm>
            <a:off x="6277525" y="2362028"/>
            <a:ext cx="2383200" cy="736500"/>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None/>
              <a:defRPr i="1">
                <a:latin typeface="Lora"/>
                <a:ea typeface="Lora"/>
                <a:cs typeface="Lora"/>
                <a:sym typeface="Lora"/>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
        <p:nvSpPr>
          <p:cNvPr id="218" name="Google Shape;218;p27"/>
          <p:cNvSpPr txBox="1">
            <a:spLocks noGrp="1"/>
          </p:cNvSpPr>
          <p:nvPr>
            <p:ph type="title" idx="9"/>
          </p:nvPr>
        </p:nvSpPr>
        <p:spPr>
          <a:xfrm>
            <a:off x="3336150" y="1366375"/>
            <a:ext cx="2339700" cy="484800"/>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None/>
              <a:defRPr b="1">
                <a:solidFill>
                  <a:srgbClr val="FFFFFF"/>
                </a:solidFill>
                <a:latin typeface="Montserrat"/>
                <a:ea typeface="Montserrat"/>
                <a:cs typeface="Montserrat"/>
                <a:sym typeface="Montserrat"/>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Basic page with B">
  <p:cSld name="TITLE_1">
    <p:bg>
      <p:bgPr>
        <a:solidFill>
          <a:srgbClr val="FFFFFF"/>
        </a:solidFill>
        <a:effectLst/>
      </p:bgPr>
    </p:bg>
    <p:spTree>
      <p:nvGrpSpPr>
        <p:cNvPr id="1" name="Shape 219"/>
        <p:cNvGrpSpPr/>
        <p:nvPr/>
      </p:nvGrpSpPr>
      <p:grpSpPr>
        <a:xfrm>
          <a:off x="0" y="0"/>
          <a:ext cx="0" cy="0"/>
          <a:chOff x="0" y="0"/>
          <a:chExt cx="0" cy="0"/>
        </a:xfrm>
      </p:grpSpPr>
      <p:sp>
        <p:nvSpPr>
          <p:cNvPr id="220" name="Google Shape;220;p2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cxnSp>
        <p:nvCxnSpPr>
          <p:cNvPr id="221" name="Google Shape;221;p28"/>
          <p:cNvCxnSpPr/>
          <p:nvPr/>
        </p:nvCxnSpPr>
        <p:spPr>
          <a:xfrm>
            <a:off x="379585" y="596900"/>
            <a:ext cx="8360400" cy="0"/>
          </a:xfrm>
          <a:prstGeom prst="straightConnector1">
            <a:avLst/>
          </a:prstGeom>
          <a:noFill/>
          <a:ln w="28575" cap="flat" cmpd="sng">
            <a:solidFill>
              <a:srgbClr val="091F2F"/>
            </a:solidFill>
            <a:prstDash val="solid"/>
            <a:round/>
            <a:headEnd type="none" w="med" len="med"/>
            <a:tailEnd type="none" w="med" len="med"/>
          </a:ln>
        </p:spPr>
      </p:cxnSp>
      <p:sp>
        <p:nvSpPr>
          <p:cNvPr id="222" name="Google Shape;222;p28"/>
          <p:cNvSpPr txBox="1">
            <a:spLocks noGrp="1"/>
          </p:cNvSpPr>
          <p:nvPr>
            <p:ph type="title"/>
          </p:nvPr>
        </p:nvSpPr>
        <p:spPr>
          <a:xfrm>
            <a:off x="304451" y="157226"/>
            <a:ext cx="3641100" cy="438600"/>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None/>
              <a:defRPr sz="1800" b="1">
                <a:solidFill>
                  <a:srgbClr val="091F2F"/>
                </a:solidFill>
                <a:latin typeface="Montserrat"/>
                <a:ea typeface="Montserrat"/>
                <a:cs typeface="Montserrat"/>
                <a:sym typeface="Montserrat"/>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
        <p:nvSpPr>
          <p:cNvPr id="223" name="Google Shape;223;p28"/>
          <p:cNvSpPr/>
          <p:nvPr/>
        </p:nvSpPr>
        <p:spPr>
          <a:xfrm>
            <a:off x="8430900" y="4420200"/>
            <a:ext cx="713100" cy="723300"/>
          </a:xfrm>
          <a:prstGeom prst="rect">
            <a:avLst/>
          </a:prstGeom>
          <a:solidFill>
            <a:srgbClr val="091F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24" name="Google Shape;224;p28" descr="COB_B_White.png"/>
          <p:cNvPicPr preferRelativeResize="0"/>
          <p:nvPr/>
        </p:nvPicPr>
        <p:blipFill>
          <a:blip r:embed="rId2">
            <a:alphaModFix/>
          </a:blip>
          <a:stretch>
            <a:fillRect/>
          </a:stretch>
        </p:blipFill>
        <p:spPr>
          <a:xfrm>
            <a:off x="8621567" y="4536340"/>
            <a:ext cx="331769" cy="512318"/>
          </a:xfrm>
          <a:prstGeom prst="rect">
            <a:avLst/>
          </a:prstGeom>
          <a:noFill/>
          <a:ln>
            <a:noFill/>
          </a:ln>
        </p:spPr>
      </p:pic>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Custom Layout 1">
  <p:cSld name="CUSTOM">
    <p:spTree>
      <p:nvGrpSpPr>
        <p:cNvPr id="1" name="Shape 225"/>
        <p:cNvGrpSpPr/>
        <p:nvPr/>
      </p:nvGrpSpPr>
      <p:grpSpPr>
        <a:xfrm>
          <a:off x="0" y="0"/>
          <a:ext cx="0" cy="0"/>
          <a:chOff x="0" y="0"/>
          <a:chExt cx="0" cy="0"/>
        </a:xfrm>
      </p:grpSpPr>
      <p:sp>
        <p:nvSpPr>
          <p:cNvPr id="226" name="Google Shape;226;p29"/>
          <p:cNvSpPr/>
          <p:nvPr/>
        </p:nvSpPr>
        <p:spPr>
          <a:xfrm>
            <a:off x="4572000" y="-107575"/>
            <a:ext cx="4638300" cy="5379000"/>
          </a:xfrm>
          <a:prstGeom prst="rect">
            <a:avLst/>
          </a:prstGeom>
          <a:solidFill>
            <a:srgbClr val="091F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27;p2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pic>
        <p:nvPicPr>
          <p:cNvPr id="228" name="Google Shape;228;p29" descr="COB_B_White.png"/>
          <p:cNvPicPr preferRelativeResize="0"/>
          <p:nvPr/>
        </p:nvPicPr>
        <p:blipFill>
          <a:blip r:embed="rId2">
            <a:alphaModFix/>
          </a:blip>
          <a:stretch>
            <a:fillRect/>
          </a:stretch>
        </p:blipFill>
        <p:spPr>
          <a:xfrm>
            <a:off x="6248463" y="1562450"/>
            <a:ext cx="1219074" cy="1882473"/>
          </a:xfrm>
          <a:prstGeom prst="rect">
            <a:avLst/>
          </a:prstGeom>
          <a:noFill/>
          <a:ln>
            <a:noFill/>
          </a:ln>
        </p:spPr>
      </p:pic>
      <p:sp>
        <p:nvSpPr>
          <p:cNvPr id="229" name="Google Shape;229;p29"/>
          <p:cNvSpPr txBox="1">
            <a:spLocks noGrp="1"/>
          </p:cNvSpPr>
          <p:nvPr>
            <p:ph type="title"/>
          </p:nvPr>
        </p:nvSpPr>
        <p:spPr>
          <a:xfrm>
            <a:off x="432350" y="1871150"/>
            <a:ext cx="3627000" cy="4848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None/>
              <a:defRPr b="1">
                <a:solidFill>
                  <a:srgbClr val="091F2F"/>
                </a:solidFill>
                <a:latin typeface="Montserrat"/>
                <a:ea typeface="Montserrat"/>
                <a:cs typeface="Montserrat"/>
                <a:sym typeface="Montserrat"/>
              </a:defRPr>
            </a:lvl1pPr>
            <a:lvl2pPr lvl="1" algn="ctr" rtl="0">
              <a:spcBef>
                <a:spcPts val="0"/>
              </a:spcBef>
              <a:spcAft>
                <a:spcPts val="0"/>
              </a:spcAft>
              <a:buNone/>
              <a:defRPr>
                <a:solidFill>
                  <a:srgbClr val="091F2F"/>
                </a:solidFill>
              </a:defRPr>
            </a:lvl2pPr>
            <a:lvl3pPr lvl="2" algn="ctr" rtl="0">
              <a:spcBef>
                <a:spcPts val="0"/>
              </a:spcBef>
              <a:spcAft>
                <a:spcPts val="0"/>
              </a:spcAft>
              <a:buNone/>
              <a:defRPr>
                <a:solidFill>
                  <a:srgbClr val="091F2F"/>
                </a:solidFill>
              </a:defRPr>
            </a:lvl3pPr>
            <a:lvl4pPr lvl="3" algn="ctr" rtl="0">
              <a:spcBef>
                <a:spcPts val="0"/>
              </a:spcBef>
              <a:spcAft>
                <a:spcPts val="0"/>
              </a:spcAft>
              <a:buNone/>
              <a:defRPr>
                <a:solidFill>
                  <a:srgbClr val="091F2F"/>
                </a:solidFill>
              </a:defRPr>
            </a:lvl4pPr>
            <a:lvl5pPr lvl="4" algn="ctr" rtl="0">
              <a:spcBef>
                <a:spcPts val="0"/>
              </a:spcBef>
              <a:spcAft>
                <a:spcPts val="0"/>
              </a:spcAft>
              <a:buNone/>
              <a:defRPr>
                <a:solidFill>
                  <a:srgbClr val="091F2F"/>
                </a:solidFill>
              </a:defRPr>
            </a:lvl5pPr>
            <a:lvl6pPr lvl="5" algn="ctr" rtl="0">
              <a:spcBef>
                <a:spcPts val="0"/>
              </a:spcBef>
              <a:spcAft>
                <a:spcPts val="0"/>
              </a:spcAft>
              <a:buNone/>
              <a:defRPr>
                <a:solidFill>
                  <a:srgbClr val="091F2F"/>
                </a:solidFill>
              </a:defRPr>
            </a:lvl6pPr>
            <a:lvl7pPr lvl="6" algn="ctr" rtl="0">
              <a:spcBef>
                <a:spcPts val="0"/>
              </a:spcBef>
              <a:spcAft>
                <a:spcPts val="0"/>
              </a:spcAft>
              <a:buNone/>
              <a:defRPr>
                <a:solidFill>
                  <a:srgbClr val="091F2F"/>
                </a:solidFill>
              </a:defRPr>
            </a:lvl7pPr>
            <a:lvl8pPr lvl="7" algn="ctr" rtl="0">
              <a:spcBef>
                <a:spcPts val="0"/>
              </a:spcBef>
              <a:spcAft>
                <a:spcPts val="0"/>
              </a:spcAft>
              <a:buNone/>
              <a:defRPr>
                <a:solidFill>
                  <a:srgbClr val="091F2F"/>
                </a:solidFill>
              </a:defRPr>
            </a:lvl8pPr>
            <a:lvl9pPr lvl="8" algn="ctr" rtl="0">
              <a:spcBef>
                <a:spcPts val="0"/>
              </a:spcBef>
              <a:spcAft>
                <a:spcPts val="0"/>
              </a:spcAft>
              <a:buNone/>
              <a:defRPr>
                <a:solidFill>
                  <a:srgbClr val="091F2F"/>
                </a:solidFill>
              </a:defRPr>
            </a:lvl9pPr>
          </a:lstStyle>
          <a:p>
            <a:endParaRPr/>
          </a:p>
        </p:txBody>
      </p:sp>
      <p:sp>
        <p:nvSpPr>
          <p:cNvPr id="230" name="Google Shape;230;p29"/>
          <p:cNvSpPr txBox="1">
            <a:spLocks noGrp="1"/>
          </p:cNvSpPr>
          <p:nvPr>
            <p:ph type="subTitle" idx="1"/>
          </p:nvPr>
        </p:nvSpPr>
        <p:spPr>
          <a:xfrm>
            <a:off x="434950" y="2325325"/>
            <a:ext cx="3627000" cy="3936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None/>
              <a:defRPr i="1">
                <a:latin typeface="Lora"/>
                <a:ea typeface="Lora"/>
                <a:cs typeface="Lora"/>
                <a:sym typeface="Lora"/>
              </a:defRPr>
            </a:lvl1pPr>
            <a:lvl2pPr lvl="1" algn="ctr" rtl="0">
              <a:spcBef>
                <a:spcPts val="0"/>
              </a:spcBef>
              <a:spcAft>
                <a:spcPts val="0"/>
              </a:spcAft>
              <a:buNone/>
              <a:defRPr/>
            </a:lvl2pPr>
            <a:lvl3pPr lvl="2" algn="ctr" rtl="0">
              <a:spcBef>
                <a:spcPts val="0"/>
              </a:spcBef>
              <a:spcAft>
                <a:spcPts val="0"/>
              </a:spcAft>
              <a:buNone/>
              <a:defRPr/>
            </a:lvl3pPr>
            <a:lvl4pPr lvl="3" algn="ctr" rtl="0">
              <a:spcBef>
                <a:spcPts val="0"/>
              </a:spcBef>
              <a:spcAft>
                <a:spcPts val="0"/>
              </a:spcAft>
              <a:buNone/>
              <a:defRPr/>
            </a:lvl4pPr>
            <a:lvl5pPr lvl="4" algn="ctr" rtl="0">
              <a:spcBef>
                <a:spcPts val="0"/>
              </a:spcBef>
              <a:spcAft>
                <a:spcPts val="0"/>
              </a:spcAft>
              <a:buNone/>
              <a:defRPr/>
            </a:lvl5pPr>
            <a:lvl6pPr lvl="5" algn="ctr" rtl="0">
              <a:spcBef>
                <a:spcPts val="0"/>
              </a:spcBef>
              <a:spcAft>
                <a:spcPts val="0"/>
              </a:spcAft>
              <a:buNone/>
              <a:defRPr/>
            </a:lvl6pPr>
            <a:lvl7pPr lvl="6" algn="ctr" rtl="0">
              <a:spcBef>
                <a:spcPts val="0"/>
              </a:spcBef>
              <a:spcAft>
                <a:spcPts val="0"/>
              </a:spcAft>
              <a:buNone/>
              <a:defRPr/>
            </a:lvl7pPr>
            <a:lvl8pPr lvl="7" algn="ctr" rtl="0">
              <a:spcBef>
                <a:spcPts val="0"/>
              </a:spcBef>
              <a:spcAft>
                <a:spcPts val="0"/>
              </a:spcAft>
              <a:buNone/>
              <a:defRPr/>
            </a:lvl8pPr>
            <a:lvl9pPr lvl="8" algn="ctr" rtl="0">
              <a:spcBef>
                <a:spcPts val="0"/>
              </a:spcBef>
              <a:spcAft>
                <a:spcPts val="0"/>
              </a:spcAft>
              <a:buNone/>
              <a:defRPr/>
            </a:lvl9pPr>
          </a:lstStyle>
          <a:p>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Custom Layout 1 2">
  <p:cSld name="CUSTOM_7">
    <p:spTree>
      <p:nvGrpSpPr>
        <p:cNvPr id="1" name="Shape 231"/>
        <p:cNvGrpSpPr/>
        <p:nvPr/>
      </p:nvGrpSpPr>
      <p:grpSpPr>
        <a:xfrm>
          <a:off x="0" y="0"/>
          <a:ext cx="0" cy="0"/>
          <a:chOff x="0" y="0"/>
          <a:chExt cx="0" cy="0"/>
        </a:xfrm>
      </p:grpSpPr>
      <p:sp>
        <p:nvSpPr>
          <p:cNvPr id="232" name="Google Shape;232;p30"/>
          <p:cNvSpPr/>
          <p:nvPr/>
        </p:nvSpPr>
        <p:spPr>
          <a:xfrm>
            <a:off x="4572000" y="0"/>
            <a:ext cx="4638300" cy="5143500"/>
          </a:xfrm>
          <a:prstGeom prst="rect">
            <a:avLst/>
          </a:prstGeom>
          <a:solidFill>
            <a:srgbClr val="091F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233;p3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
        <p:nvSpPr>
          <p:cNvPr id="234" name="Google Shape;234;p30"/>
          <p:cNvSpPr txBox="1">
            <a:spLocks noGrp="1"/>
          </p:cNvSpPr>
          <p:nvPr>
            <p:ph type="title"/>
          </p:nvPr>
        </p:nvSpPr>
        <p:spPr>
          <a:xfrm>
            <a:off x="432350" y="2400250"/>
            <a:ext cx="3627000" cy="4848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None/>
              <a:defRPr b="1">
                <a:solidFill>
                  <a:srgbClr val="091F2F"/>
                </a:solidFill>
                <a:latin typeface="Montserrat"/>
                <a:ea typeface="Montserrat"/>
                <a:cs typeface="Montserrat"/>
                <a:sym typeface="Montserrat"/>
              </a:defRPr>
            </a:lvl1pPr>
            <a:lvl2pPr lvl="1" algn="ctr" rtl="0">
              <a:spcBef>
                <a:spcPts val="0"/>
              </a:spcBef>
              <a:spcAft>
                <a:spcPts val="0"/>
              </a:spcAft>
              <a:buNone/>
              <a:defRPr>
                <a:solidFill>
                  <a:srgbClr val="091F2F"/>
                </a:solidFill>
              </a:defRPr>
            </a:lvl2pPr>
            <a:lvl3pPr lvl="2" algn="ctr" rtl="0">
              <a:spcBef>
                <a:spcPts val="0"/>
              </a:spcBef>
              <a:spcAft>
                <a:spcPts val="0"/>
              </a:spcAft>
              <a:buNone/>
              <a:defRPr>
                <a:solidFill>
                  <a:srgbClr val="091F2F"/>
                </a:solidFill>
              </a:defRPr>
            </a:lvl3pPr>
            <a:lvl4pPr lvl="3" algn="ctr" rtl="0">
              <a:spcBef>
                <a:spcPts val="0"/>
              </a:spcBef>
              <a:spcAft>
                <a:spcPts val="0"/>
              </a:spcAft>
              <a:buNone/>
              <a:defRPr>
                <a:solidFill>
                  <a:srgbClr val="091F2F"/>
                </a:solidFill>
              </a:defRPr>
            </a:lvl4pPr>
            <a:lvl5pPr lvl="4" algn="ctr" rtl="0">
              <a:spcBef>
                <a:spcPts val="0"/>
              </a:spcBef>
              <a:spcAft>
                <a:spcPts val="0"/>
              </a:spcAft>
              <a:buNone/>
              <a:defRPr>
                <a:solidFill>
                  <a:srgbClr val="091F2F"/>
                </a:solidFill>
              </a:defRPr>
            </a:lvl5pPr>
            <a:lvl6pPr lvl="5" algn="ctr" rtl="0">
              <a:spcBef>
                <a:spcPts val="0"/>
              </a:spcBef>
              <a:spcAft>
                <a:spcPts val="0"/>
              </a:spcAft>
              <a:buNone/>
              <a:defRPr>
                <a:solidFill>
                  <a:srgbClr val="091F2F"/>
                </a:solidFill>
              </a:defRPr>
            </a:lvl6pPr>
            <a:lvl7pPr lvl="6" algn="ctr" rtl="0">
              <a:spcBef>
                <a:spcPts val="0"/>
              </a:spcBef>
              <a:spcAft>
                <a:spcPts val="0"/>
              </a:spcAft>
              <a:buNone/>
              <a:defRPr>
                <a:solidFill>
                  <a:srgbClr val="091F2F"/>
                </a:solidFill>
              </a:defRPr>
            </a:lvl7pPr>
            <a:lvl8pPr lvl="7" algn="ctr" rtl="0">
              <a:spcBef>
                <a:spcPts val="0"/>
              </a:spcBef>
              <a:spcAft>
                <a:spcPts val="0"/>
              </a:spcAft>
              <a:buNone/>
              <a:defRPr>
                <a:solidFill>
                  <a:srgbClr val="091F2F"/>
                </a:solidFill>
              </a:defRPr>
            </a:lvl8pPr>
            <a:lvl9pPr lvl="8" algn="ctr" rtl="0">
              <a:spcBef>
                <a:spcPts val="0"/>
              </a:spcBef>
              <a:spcAft>
                <a:spcPts val="0"/>
              </a:spcAft>
              <a:buNone/>
              <a:defRPr>
                <a:solidFill>
                  <a:srgbClr val="091F2F"/>
                </a:solidFill>
              </a:defRPr>
            </a:lvl9pPr>
          </a:lstStyle>
          <a:p>
            <a:endParaRPr/>
          </a:p>
        </p:txBody>
      </p:sp>
      <p:sp>
        <p:nvSpPr>
          <p:cNvPr id="235" name="Google Shape;235;p30"/>
          <p:cNvSpPr txBox="1">
            <a:spLocks noGrp="1"/>
          </p:cNvSpPr>
          <p:nvPr>
            <p:ph type="subTitle" idx="1"/>
          </p:nvPr>
        </p:nvSpPr>
        <p:spPr>
          <a:xfrm>
            <a:off x="434950" y="2721449"/>
            <a:ext cx="3627000" cy="3810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None/>
              <a:defRPr i="1">
                <a:latin typeface="Lora"/>
                <a:ea typeface="Lora"/>
                <a:cs typeface="Lora"/>
                <a:sym typeface="Lora"/>
              </a:defRPr>
            </a:lvl1pPr>
            <a:lvl2pPr lvl="1" algn="ctr" rtl="0">
              <a:spcBef>
                <a:spcPts val="0"/>
              </a:spcBef>
              <a:spcAft>
                <a:spcPts val="0"/>
              </a:spcAft>
              <a:buNone/>
              <a:defRPr/>
            </a:lvl2pPr>
            <a:lvl3pPr lvl="2" algn="ctr" rtl="0">
              <a:spcBef>
                <a:spcPts val="0"/>
              </a:spcBef>
              <a:spcAft>
                <a:spcPts val="0"/>
              </a:spcAft>
              <a:buNone/>
              <a:defRPr/>
            </a:lvl3pPr>
            <a:lvl4pPr lvl="3" algn="ctr" rtl="0">
              <a:spcBef>
                <a:spcPts val="0"/>
              </a:spcBef>
              <a:spcAft>
                <a:spcPts val="0"/>
              </a:spcAft>
              <a:buNone/>
              <a:defRPr/>
            </a:lvl4pPr>
            <a:lvl5pPr lvl="4" algn="ctr" rtl="0">
              <a:spcBef>
                <a:spcPts val="0"/>
              </a:spcBef>
              <a:spcAft>
                <a:spcPts val="0"/>
              </a:spcAft>
              <a:buNone/>
              <a:defRPr/>
            </a:lvl5pPr>
            <a:lvl6pPr lvl="5" algn="ctr" rtl="0">
              <a:spcBef>
                <a:spcPts val="0"/>
              </a:spcBef>
              <a:spcAft>
                <a:spcPts val="0"/>
              </a:spcAft>
              <a:buNone/>
              <a:defRPr/>
            </a:lvl6pPr>
            <a:lvl7pPr lvl="6" algn="ctr" rtl="0">
              <a:spcBef>
                <a:spcPts val="0"/>
              </a:spcBef>
              <a:spcAft>
                <a:spcPts val="0"/>
              </a:spcAft>
              <a:buNone/>
              <a:defRPr/>
            </a:lvl7pPr>
            <a:lvl8pPr lvl="7" algn="ctr" rtl="0">
              <a:spcBef>
                <a:spcPts val="0"/>
              </a:spcBef>
              <a:spcAft>
                <a:spcPts val="0"/>
              </a:spcAft>
              <a:buNone/>
              <a:defRPr/>
            </a:lvl8pPr>
            <a:lvl9pPr lvl="8" algn="ctr" rtl="0">
              <a:spcBef>
                <a:spcPts val="0"/>
              </a:spcBef>
              <a:spcAft>
                <a:spcPts val="0"/>
              </a:spcAft>
              <a:buNone/>
              <a:defRPr/>
            </a:lvl9pPr>
          </a:lstStyle>
          <a:p>
            <a:endParaRPr/>
          </a:p>
        </p:txBody>
      </p:sp>
      <p:sp>
        <p:nvSpPr>
          <p:cNvPr id="236" name="Google Shape;236;p30"/>
          <p:cNvSpPr/>
          <p:nvPr/>
        </p:nvSpPr>
        <p:spPr>
          <a:xfrm>
            <a:off x="1983251" y="1765817"/>
            <a:ext cx="530400" cy="537900"/>
          </a:xfrm>
          <a:prstGeom prst="rect">
            <a:avLst/>
          </a:prstGeom>
          <a:solidFill>
            <a:srgbClr val="091F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37" name="Google Shape;237;p30" descr="COB_B_White.png"/>
          <p:cNvPicPr preferRelativeResize="0"/>
          <p:nvPr/>
        </p:nvPicPr>
        <p:blipFill>
          <a:blip r:embed="rId2">
            <a:alphaModFix/>
          </a:blip>
          <a:stretch>
            <a:fillRect/>
          </a:stretch>
        </p:blipFill>
        <p:spPr>
          <a:xfrm>
            <a:off x="2125061" y="1852195"/>
            <a:ext cx="246756" cy="381032"/>
          </a:xfrm>
          <a:prstGeom prst="rect">
            <a:avLst/>
          </a:prstGeom>
          <a:noFill/>
          <a:ln>
            <a:noFill/>
          </a:ln>
        </p:spPr>
      </p:pic>
      <p:sp>
        <p:nvSpPr>
          <p:cNvPr id="238" name="Google Shape;238;p30"/>
          <p:cNvSpPr txBox="1">
            <a:spLocks noGrp="1"/>
          </p:cNvSpPr>
          <p:nvPr>
            <p:ph type="title" idx="2"/>
          </p:nvPr>
        </p:nvSpPr>
        <p:spPr>
          <a:xfrm>
            <a:off x="4773300" y="1765825"/>
            <a:ext cx="4235700" cy="13200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None/>
              <a:defRPr sz="3000" i="1">
                <a:solidFill>
                  <a:srgbClr val="FFFFFF"/>
                </a:solidFill>
                <a:latin typeface="Lora"/>
                <a:ea typeface="Lora"/>
                <a:cs typeface="Lora"/>
                <a:sym typeface="Lora"/>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Custom Layout 1 2 1">
  <p:cSld name="CUSTOM_7_1">
    <p:spTree>
      <p:nvGrpSpPr>
        <p:cNvPr id="1" name="Shape 239"/>
        <p:cNvGrpSpPr/>
        <p:nvPr/>
      </p:nvGrpSpPr>
      <p:grpSpPr>
        <a:xfrm>
          <a:off x="0" y="0"/>
          <a:ext cx="0" cy="0"/>
          <a:chOff x="0" y="0"/>
          <a:chExt cx="0" cy="0"/>
        </a:xfrm>
      </p:grpSpPr>
      <p:sp>
        <p:nvSpPr>
          <p:cNvPr id="240" name="Google Shape;240;p31"/>
          <p:cNvSpPr/>
          <p:nvPr/>
        </p:nvSpPr>
        <p:spPr>
          <a:xfrm>
            <a:off x="4572000" y="0"/>
            <a:ext cx="4638300" cy="5143500"/>
          </a:xfrm>
          <a:prstGeom prst="rect">
            <a:avLst/>
          </a:prstGeom>
          <a:solidFill>
            <a:srgbClr val="091F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41;p3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
        <p:nvSpPr>
          <p:cNvPr id="242" name="Google Shape;242;p31"/>
          <p:cNvSpPr txBox="1">
            <a:spLocks noGrp="1"/>
          </p:cNvSpPr>
          <p:nvPr>
            <p:ph type="title"/>
          </p:nvPr>
        </p:nvSpPr>
        <p:spPr>
          <a:xfrm>
            <a:off x="432350" y="2400250"/>
            <a:ext cx="3627000" cy="4848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None/>
              <a:defRPr b="1">
                <a:solidFill>
                  <a:srgbClr val="091F2F"/>
                </a:solidFill>
                <a:latin typeface="Montserrat"/>
                <a:ea typeface="Montserrat"/>
                <a:cs typeface="Montserrat"/>
                <a:sym typeface="Montserrat"/>
              </a:defRPr>
            </a:lvl1pPr>
            <a:lvl2pPr lvl="1" algn="ctr" rtl="0">
              <a:spcBef>
                <a:spcPts val="0"/>
              </a:spcBef>
              <a:spcAft>
                <a:spcPts val="0"/>
              </a:spcAft>
              <a:buNone/>
              <a:defRPr>
                <a:solidFill>
                  <a:srgbClr val="091F2F"/>
                </a:solidFill>
              </a:defRPr>
            </a:lvl2pPr>
            <a:lvl3pPr lvl="2" algn="ctr" rtl="0">
              <a:spcBef>
                <a:spcPts val="0"/>
              </a:spcBef>
              <a:spcAft>
                <a:spcPts val="0"/>
              </a:spcAft>
              <a:buNone/>
              <a:defRPr>
                <a:solidFill>
                  <a:srgbClr val="091F2F"/>
                </a:solidFill>
              </a:defRPr>
            </a:lvl3pPr>
            <a:lvl4pPr lvl="3" algn="ctr" rtl="0">
              <a:spcBef>
                <a:spcPts val="0"/>
              </a:spcBef>
              <a:spcAft>
                <a:spcPts val="0"/>
              </a:spcAft>
              <a:buNone/>
              <a:defRPr>
                <a:solidFill>
                  <a:srgbClr val="091F2F"/>
                </a:solidFill>
              </a:defRPr>
            </a:lvl4pPr>
            <a:lvl5pPr lvl="4" algn="ctr" rtl="0">
              <a:spcBef>
                <a:spcPts val="0"/>
              </a:spcBef>
              <a:spcAft>
                <a:spcPts val="0"/>
              </a:spcAft>
              <a:buNone/>
              <a:defRPr>
                <a:solidFill>
                  <a:srgbClr val="091F2F"/>
                </a:solidFill>
              </a:defRPr>
            </a:lvl5pPr>
            <a:lvl6pPr lvl="5" algn="ctr" rtl="0">
              <a:spcBef>
                <a:spcPts val="0"/>
              </a:spcBef>
              <a:spcAft>
                <a:spcPts val="0"/>
              </a:spcAft>
              <a:buNone/>
              <a:defRPr>
                <a:solidFill>
                  <a:srgbClr val="091F2F"/>
                </a:solidFill>
              </a:defRPr>
            </a:lvl6pPr>
            <a:lvl7pPr lvl="6" algn="ctr" rtl="0">
              <a:spcBef>
                <a:spcPts val="0"/>
              </a:spcBef>
              <a:spcAft>
                <a:spcPts val="0"/>
              </a:spcAft>
              <a:buNone/>
              <a:defRPr>
                <a:solidFill>
                  <a:srgbClr val="091F2F"/>
                </a:solidFill>
              </a:defRPr>
            </a:lvl7pPr>
            <a:lvl8pPr lvl="7" algn="ctr" rtl="0">
              <a:spcBef>
                <a:spcPts val="0"/>
              </a:spcBef>
              <a:spcAft>
                <a:spcPts val="0"/>
              </a:spcAft>
              <a:buNone/>
              <a:defRPr>
                <a:solidFill>
                  <a:srgbClr val="091F2F"/>
                </a:solidFill>
              </a:defRPr>
            </a:lvl8pPr>
            <a:lvl9pPr lvl="8" algn="ctr" rtl="0">
              <a:spcBef>
                <a:spcPts val="0"/>
              </a:spcBef>
              <a:spcAft>
                <a:spcPts val="0"/>
              </a:spcAft>
              <a:buNone/>
              <a:defRPr>
                <a:solidFill>
                  <a:srgbClr val="091F2F"/>
                </a:solidFill>
              </a:defRPr>
            </a:lvl9pPr>
          </a:lstStyle>
          <a:p>
            <a:endParaRPr/>
          </a:p>
        </p:txBody>
      </p:sp>
      <p:sp>
        <p:nvSpPr>
          <p:cNvPr id="243" name="Google Shape;243;p31"/>
          <p:cNvSpPr txBox="1">
            <a:spLocks noGrp="1"/>
          </p:cNvSpPr>
          <p:nvPr>
            <p:ph type="subTitle" idx="1"/>
          </p:nvPr>
        </p:nvSpPr>
        <p:spPr>
          <a:xfrm>
            <a:off x="434950" y="2721449"/>
            <a:ext cx="3627000" cy="3810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None/>
              <a:defRPr i="1">
                <a:latin typeface="Lora"/>
                <a:ea typeface="Lora"/>
                <a:cs typeface="Lora"/>
                <a:sym typeface="Lora"/>
              </a:defRPr>
            </a:lvl1pPr>
            <a:lvl2pPr lvl="1" algn="ctr" rtl="0">
              <a:spcBef>
                <a:spcPts val="0"/>
              </a:spcBef>
              <a:spcAft>
                <a:spcPts val="0"/>
              </a:spcAft>
              <a:buNone/>
              <a:defRPr/>
            </a:lvl2pPr>
            <a:lvl3pPr lvl="2" algn="ctr" rtl="0">
              <a:spcBef>
                <a:spcPts val="0"/>
              </a:spcBef>
              <a:spcAft>
                <a:spcPts val="0"/>
              </a:spcAft>
              <a:buNone/>
              <a:defRPr/>
            </a:lvl3pPr>
            <a:lvl4pPr lvl="3" algn="ctr" rtl="0">
              <a:spcBef>
                <a:spcPts val="0"/>
              </a:spcBef>
              <a:spcAft>
                <a:spcPts val="0"/>
              </a:spcAft>
              <a:buNone/>
              <a:defRPr/>
            </a:lvl4pPr>
            <a:lvl5pPr lvl="4" algn="ctr" rtl="0">
              <a:spcBef>
                <a:spcPts val="0"/>
              </a:spcBef>
              <a:spcAft>
                <a:spcPts val="0"/>
              </a:spcAft>
              <a:buNone/>
              <a:defRPr/>
            </a:lvl5pPr>
            <a:lvl6pPr lvl="5" algn="ctr" rtl="0">
              <a:spcBef>
                <a:spcPts val="0"/>
              </a:spcBef>
              <a:spcAft>
                <a:spcPts val="0"/>
              </a:spcAft>
              <a:buNone/>
              <a:defRPr/>
            </a:lvl6pPr>
            <a:lvl7pPr lvl="6" algn="ctr" rtl="0">
              <a:spcBef>
                <a:spcPts val="0"/>
              </a:spcBef>
              <a:spcAft>
                <a:spcPts val="0"/>
              </a:spcAft>
              <a:buNone/>
              <a:defRPr/>
            </a:lvl7pPr>
            <a:lvl8pPr lvl="7" algn="ctr" rtl="0">
              <a:spcBef>
                <a:spcPts val="0"/>
              </a:spcBef>
              <a:spcAft>
                <a:spcPts val="0"/>
              </a:spcAft>
              <a:buNone/>
              <a:defRPr/>
            </a:lvl8pPr>
            <a:lvl9pPr lvl="8" algn="ctr" rtl="0">
              <a:spcBef>
                <a:spcPts val="0"/>
              </a:spcBef>
              <a:spcAft>
                <a:spcPts val="0"/>
              </a:spcAft>
              <a:buNone/>
              <a:defRPr/>
            </a:lvl9pPr>
          </a:lstStyle>
          <a:p>
            <a:endParaRPr/>
          </a:p>
        </p:txBody>
      </p:sp>
      <p:sp>
        <p:nvSpPr>
          <p:cNvPr id="244" name="Google Shape;244;p31"/>
          <p:cNvSpPr txBox="1">
            <a:spLocks noGrp="1"/>
          </p:cNvSpPr>
          <p:nvPr>
            <p:ph type="title" idx="2"/>
          </p:nvPr>
        </p:nvSpPr>
        <p:spPr>
          <a:xfrm>
            <a:off x="4773300" y="1765825"/>
            <a:ext cx="4235700" cy="13200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None/>
              <a:defRPr sz="3000" i="1">
                <a:solidFill>
                  <a:srgbClr val="FFFFFF"/>
                </a:solidFill>
                <a:latin typeface="Lora"/>
                <a:ea typeface="Lora"/>
                <a:cs typeface="Lora"/>
                <a:sym typeface="Lora"/>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Cover 2">
  <p:cSld name="CUSTOM_3">
    <p:spTree>
      <p:nvGrpSpPr>
        <p:cNvPr id="1" name="Shape 23"/>
        <p:cNvGrpSpPr/>
        <p:nvPr/>
      </p:nvGrpSpPr>
      <p:grpSpPr>
        <a:xfrm>
          <a:off x="0" y="0"/>
          <a:ext cx="0" cy="0"/>
          <a:chOff x="0" y="0"/>
          <a:chExt cx="0" cy="0"/>
        </a:xfrm>
      </p:grpSpPr>
      <p:pic>
        <p:nvPicPr>
          <p:cNvPr id="24" name="Google Shape;24;p4" descr="boston tea part long.jpg"/>
          <p:cNvPicPr preferRelativeResize="0"/>
          <p:nvPr/>
        </p:nvPicPr>
        <p:blipFill rotWithShape="1">
          <a:blip r:embed="rId2">
            <a:alphaModFix/>
          </a:blip>
          <a:srcRect r="7817"/>
          <a:stretch/>
        </p:blipFill>
        <p:spPr>
          <a:xfrm>
            <a:off x="-78150" y="-87900"/>
            <a:ext cx="9300301" cy="5231399"/>
          </a:xfrm>
          <a:prstGeom prst="rect">
            <a:avLst/>
          </a:prstGeom>
          <a:noFill/>
          <a:ln>
            <a:noFill/>
          </a:ln>
        </p:spPr>
      </p:pic>
      <p:pic>
        <p:nvPicPr>
          <p:cNvPr id="25" name="Google Shape;25;p4"/>
          <p:cNvPicPr preferRelativeResize="0"/>
          <p:nvPr/>
        </p:nvPicPr>
        <p:blipFill>
          <a:blip r:embed="rId3">
            <a:alphaModFix/>
          </a:blip>
          <a:stretch>
            <a:fillRect/>
          </a:stretch>
        </p:blipFill>
        <p:spPr>
          <a:xfrm>
            <a:off x="-78150" y="-87900"/>
            <a:ext cx="9300300" cy="5231400"/>
          </a:xfrm>
          <a:prstGeom prst="rect">
            <a:avLst/>
          </a:prstGeom>
          <a:noFill/>
          <a:ln>
            <a:noFill/>
          </a:ln>
        </p:spPr>
      </p:pic>
      <p:sp>
        <p:nvSpPr>
          <p:cNvPr id="26" name="Google Shape;26;p4"/>
          <p:cNvSpPr/>
          <p:nvPr/>
        </p:nvSpPr>
        <p:spPr>
          <a:xfrm>
            <a:off x="-78150" y="4433625"/>
            <a:ext cx="9300300" cy="7023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7" name="Google Shape;27;p4"/>
          <p:cNvPicPr preferRelativeResize="0"/>
          <p:nvPr/>
        </p:nvPicPr>
        <p:blipFill>
          <a:blip r:embed="rId4">
            <a:alphaModFix/>
          </a:blip>
          <a:stretch>
            <a:fillRect/>
          </a:stretch>
        </p:blipFill>
        <p:spPr>
          <a:xfrm>
            <a:off x="1911033" y="4562477"/>
            <a:ext cx="1831082" cy="444585"/>
          </a:xfrm>
          <a:prstGeom prst="rect">
            <a:avLst/>
          </a:prstGeom>
          <a:noFill/>
          <a:ln>
            <a:noFill/>
          </a:ln>
        </p:spPr>
      </p:pic>
      <p:pic>
        <p:nvPicPr>
          <p:cNvPr id="28" name="Google Shape;28;p4"/>
          <p:cNvPicPr preferRelativeResize="0"/>
          <p:nvPr/>
        </p:nvPicPr>
        <p:blipFill>
          <a:blip r:embed="rId5">
            <a:alphaModFix/>
          </a:blip>
          <a:stretch>
            <a:fillRect/>
          </a:stretch>
        </p:blipFill>
        <p:spPr>
          <a:xfrm>
            <a:off x="5028331" y="4562473"/>
            <a:ext cx="1831082" cy="444600"/>
          </a:xfrm>
          <a:prstGeom prst="rect">
            <a:avLst/>
          </a:prstGeom>
          <a:noFill/>
          <a:ln>
            <a:noFill/>
          </a:ln>
        </p:spPr>
      </p:pic>
      <p:sp>
        <p:nvSpPr>
          <p:cNvPr id="29" name="Google Shape;29;p4"/>
          <p:cNvSpPr txBox="1">
            <a:spLocks noGrp="1"/>
          </p:cNvSpPr>
          <p:nvPr>
            <p:ph type="title"/>
          </p:nvPr>
        </p:nvSpPr>
        <p:spPr>
          <a:xfrm>
            <a:off x="311700" y="1752500"/>
            <a:ext cx="8520600" cy="5727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None/>
              <a:defRPr sz="3600" b="1">
                <a:solidFill>
                  <a:srgbClr val="FFFFFF"/>
                </a:solidFill>
                <a:latin typeface="Montserrat"/>
                <a:ea typeface="Montserrat"/>
                <a:cs typeface="Montserrat"/>
                <a:sym typeface="Montserrat"/>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
        <p:nvSpPr>
          <p:cNvPr id="30" name="Google Shape;30;p4"/>
          <p:cNvSpPr txBox="1">
            <a:spLocks noGrp="1"/>
          </p:cNvSpPr>
          <p:nvPr>
            <p:ph type="title" idx="2"/>
          </p:nvPr>
        </p:nvSpPr>
        <p:spPr>
          <a:xfrm>
            <a:off x="267789" y="2285400"/>
            <a:ext cx="8520600" cy="5727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None/>
              <a:defRPr i="1">
                <a:solidFill>
                  <a:srgbClr val="FFFFFF"/>
                </a:solidFill>
                <a:latin typeface="Lora"/>
                <a:ea typeface="Lora"/>
                <a:cs typeface="Lora"/>
                <a:sym typeface="Lora"/>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Section break / big point 2">
  <p:cSld name="CUSTOM_1">
    <p:spTree>
      <p:nvGrpSpPr>
        <p:cNvPr id="1" name="Shape 245"/>
        <p:cNvGrpSpPr/>
        <p:nvPr/>
      </p:nvGrpSpPr>
      <p:grpSpPr>
        <a:xfrm>
          <a:off x="0" y="0"/>
          <a:ext cx="0" cy="0"/>
          <a:chOff x="0" y="0"/>
          <a:chExt cx="0" cy="0"/>
        </a:xfrm>
      </p:grpSpPr>
      <p:pic>
        <p:nvPicPr>
          <p:cNvPr id="246" name="Google Shape;246;p32" descr="DSC_0043.JPG"/>
          <p:cNvPicPr preferRelativeResize="0"/>
          <p:nvPr/>
        </p:nvPicPr>
        <p:blipFill rotWithShape="1">
          <a:blip r:embed="rId2">
            <a:alphaModFix/>
          </a:blip>
          <a:srcRect t="7982" b="7990"/>
          <a:stretch/>
        </p:blipFill>
        <p:spPr>
          <a:xfrm>
            <a:off x="-207825" y="-116900"/>
            <a:ext cx="9559649" cy="5377298"/>
          </a:xfrm>
          <a:prstGeom prst="rect">
            <a:avLst/>
          </a:prstGeom>
          <a:noFill/>
          <a:ln>
            <a:noFill/>
          </a:ln>
        </p:spPr>
      </p:pic>
      <p:pic>
        <p:nvPicPr>
          <p:cNvPr id="247" name="Google Shape;247;p32"/>
          <p:cNvPicPr preferRelativeResize="0"/>
          <p:nvPr/>
        </p:nvPicPr>
        <p:blipFill>
          <a:blip r:embed="rId3">
            <a:alphaModFix/>
          </a:blip>
          <a:stretch>
            <a:fillRect/>
          </a:stretch>
        </p:blipFill>
        <p:spPr>
          <a:xfrm>
            <a:off x="-207825" y="-174275"/>
            <a:ext cx="9559650" cy="5434674"/>
          </a:xfrm>
          <a:prstGeom prst="rect">
            <a:avLst/>
          </a:prstGeom>
          <a:noFill/>
          <a:ln>
            <a:noFill/>
          </a:ln>
        </p:spPr>
      </p:pic>
      <p:cxnSp>
        <p:nvCxnSpPr>
          <p:cNvPr id="248" name="Google Shape;248;p32"/>
          <p:cNvCxnSpPr/>
          <p:nvPr/>
        </p:nvCxnSpPr>
        <p:spPr>
          <a:xfrm>
            <a:off x="379585" y="596900"/>
            <a:ext cx="8360400" cy="0"/>
          </a:xfrm>
          <a:prstGeom prst="straightConnector1">
            <a:avLst/>
          </a:prstGeom>
          <a:noFill/>
          <a:ln w="28575" cap="flat" cmpd="sng">
            <a:solidFill>
              <a:srgbClr val="FFFFFF"/>
            </a:solidFill>
            <a:prstDash val="solid"/>
            <a:round/>
            <a:headEnd type="none" w="med" len="med"/>
            <a:tailEnd type="none" w="med" len="med"/>
          </a:ln>
        </p:spPr>
      </p:cxnSp>
      <p:sp>
        <p:nvSpPr>
          <p:cNvPr id="249" name="Google Shape;249;p32"/>
          <p:cNvSpPr txBox="1">
            <a:spLocks noGrp="1"/>
          </p:cNvSpPr>
          <p:nvPr>
            <p:ph type="title"/>
          </p:nvPr>
        </p:nvSpPr>
        <p:spPr>
          <a:xfrm>
            <a:off x="304451" y="157226"/>
            <a:ext cx="3641100" cy="438600"/>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None/>
              <a:defRPr sz="1800" b="1">
                <a:solidFill>
                  <a:srgbClr val="FFFFFF"/>
                </a:solidFill>
                <a:latin typeface="Montserrat"/>
                <a:ea typeface="Montserrat"/>
                <a:cs typeface="Montserrat"/>
                <a:sym typeface="Montserrat"/>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
        <p:nvSpPr>
          <p:cNvPr id="250" name="Google Shape;250;p32"/>
          <p:cNvSpPr txBox="1">
            <a:spLocks noGrp="1"/>
          </p:cNvSpPr>
          <p:nvPr>
            <p:ph type="title" idx="2"/>
          </p:nvPr>
        </p:nvSpPr>
        <p:spPr>
          <a:xfrm>
            <a:off x="311700" y="798307"/>
            <a:ext cx="4380300" cy="1814100"/>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None/>
              <a:defRPr sz="3600" b="1">
                <a:solidFill>
                  <a:srgbClr val="FFFFFF"/>
                </a:solidFill>
                <a:latin typeface="Montserrat"/>
                <a:ea typeface="Montserrat"/>
                <a:cs typeface="Montserrat"/>
                <a:sym typeface="Montserrat"/>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
        <p:nvSpPr>
          <p:cNvPr id="251" name="Google Shape;251;p32"/>
          <p:cNvSpPr txBox="1">
            <a:spLocks noGrp="1"/>
          </p:cNvSpPr>
          <p:nvPr>
            <p:ph type="title" idx="3"/>
          </p:nvPr>
        </p:nvSpPr>
        <p:spPr>
          <a:xfrm>
            <a:off x="343994" y="1770473"/>
            <a:ext cx="3925500" cy="572700"/>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None/>
              <a:defRPr i="1">
                <a:solidFill>
                  <a:srgbClr val="FFFFFF"/>
                </a:solidFill>
                <a:latin typeface="Lora"/>
                <a:ea typeface="Lora"/>
                <a:cs typeface="Lora"/>
                <a:sym typeface="Lora"/>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Blank with B">
  <p:cSld name="ONE_COLUMN_TEXT">
    <p:spTree>
      <p:nvGrpSpPr>
        <p:cNvPr id="1" name="Shape 252"/>
        <p:cNvGrpSpPr/>
        <p:nvPr/>
      </p:nvGrpSpPr>
      <p:grpSpPr>
        <a:xfrm>
          <a:off x="0" y="0"/>
          <a:ext cx="0" cy="0"/>
          <a:chOff x="0" y="0"/>
          <a:chExt cx="0" cy="0"/>
        </a:xfrm>
      </p:grpSpPr>
      <p:sp>
        <p:nvSpPr>
          <p:cNvPr id="253" name="Google Shape;253;p33"/>
          <p:cNvSpPr/>
          <p:nvPr/>
        </p:nvSpPr>
        <p:spPr>
          <a:xfrm>
            <a:off x="8430900" y="4420200"/>
            <a:ext cx="713100" cy="723300"/>
          </a:xfrm>
          <a:prstGeom prst="rect">
            <a:avLst/>
          </a:prstGeom>
          <a:solidFill>
            <a:srgbClr val="091F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54" name="Google Shape;254;p33" descr="COB_B_White.png"/>
          <p:cNvPicPr preferRelativeResize="0"/>
          <p:nvPr/>
        </p:nvPicPr>
        <p:blipFill>
          <a:blip r:embed="rId2">
            <a:alphaModFix/>
          </a:blip>
          <a:stretch>
            <a:fillRect/>
          </a:stretch>
        </p:blipFill>
        <p:spPr>
          <a:xfrm>
            <a:off x="8621567" y="4536340"/>
            <a:ext cx="331769" cy="512318"/>
          </a:xfrm>
          <a:prstGeom prst="rect">
            <a:avLst/>
          </a:prstGeom>
          <a:noFill/>
          <a:ln>
            <a:noFill/>
          </a:ln>
        </p:spPr>
      </p:pic>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Blank">
  <p:cSld name="MAIN_POINT">
    <p:bg>
      <p:bgPr>
        <a:solidFill>
          <a:srgbClr val="FFFFFF"/>
        </a:solidFill>
        <a:effectLst/>
      </p:bgPr>
    </p:bg>
    <p:spTree>
      <p:nvGrpSpPr>
        <p:cNvPr id="1" name="Shape 255"/>
        <p:cNvGrpSpPr/>
        <p:nvPr/>
      </p:nvGrpSpPr>
      <p:grpSpPr>
        <a:xfrm>
          <a:off x="0" y="0"/>
          <a:ext cx="0" cy="0"/>
          <a:chOff x="0" y="0"/>
          <a:chExt cx="0" cy="0"/>
        </a:xfrm>
      </p:grpSpPr>
      <p:sp>
        <p:nvSpPr>
          <p:cNvPr id="256" name="Google Shape;256;p3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hank you slide" type="blank">
  <p:cSld name="BLANK">
    <p:spTree>
      <p:nvGrpSpPr>
        <p:cNvPr id="1" name="Shape 257"/>
        <p:cNvGrpSpPr/>
        <p:nvPr/>
      </p:nvGrpSpPr>
      <p:grpSpPr>
        <a:xfrm>
          <a:off x="0" y="0"/>
          <a:ext cx="0" cy="0"/>
          <a:chOff x="0" y="0"/>
          <a:chExt cx="0" cy="0"/>
        </a:xfrm>
      </p:grpSpPr>
      <p:sp>
        <p:nvSpPr>
          <p:cNvPr id="258" name="Google Shape;258;p3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pic>
        <p:nvPicPr>
          <p:cNvPr id="259" name="Google Shape;259;p35" descr="DSC_0075.JPG"/>
          <p:cNvPicPr preferRelativeResize="0"/>
          <p:nvPr/>
        </p:nvPicPr>
        <p:blipFill rotWithShape="1">
          <a:blip r:embed="rId2">
            <a:alphaModFix/>
          </a:blip>
          <a:srcRect t="7982" b="7990"/>
          <a:stretch/>
        </p:blipFill>
        <p:spPr>
          <a:xfrm>
            <a:off x="-30675" y="0"/>
            <a:ext cx="9238698" cy="5196772"/>
          </a:xfrm>
          <a:prstGeom prst="rect">
            <a:avLst/>
          </a:prstGeom>
          <a:noFill/>
          <a:ln>
            <a:noFill/>
          </a:ln>
        </p:spPr>
      </p:pic>
      <p:pic>
        <p:nvPicPr>
          <p:cNvPr id="260" name="Google Shape;260;p35"/>
          <p:cNvPicPr preferRelativeResize="0"/>
          <p:nvPr/>
        </p:nvPicPr>
        <p:blipFill>
          <a:blip r:embed="rId3">
            <a:alphaModFix/>
          </a:blip>
          <a:stretch>
            <a:fillRect/>
          </a:stretch>
        </p:blipFill>
        <p:spPr>
          <a:xfrm>
            <a:off x="-30675" y="0"/>
            <a:ext cx="9238700" cy="5196774"/>
          </a:xfrm>
          <a:prstGeom prst="rect">
            <a:avLst/>
          </a:prstGeom>
          <a:noFill/>
          <a:ln>
            <a:noFill/>
          </a:ln>
        </p:spPr>
      </p:pic>
      <p:sp>
        <p:nvSpPr>
          <p:cNvPr id="261" name="Google Shape;261;p35"/>
          <p:cNvSpPr txBox="1">
            <a:spLocks noGrp="1"/>
          </p:cNvSpPr>
          <p:nvPr>
            <p:ph type="title"/>
          </p:nvPr>
        </p:nvSpPr>
        <p:spPr>
          <a:xfrm>
            <a:off x="311700" y="345725"/>
            <a:ext cx="4380300" cy="1814100"/>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None/>
              <a:defRPr sz="3600" b="1">
                <a:solidFill>
                  <a:srgbClr val="FFFFFF"/>
                </a:solidFill>
                <a:latin typeface="Montserrat"/>
                <a:ea typeface="Montserrat"/>
                <a:cs typeface="Montserrat"/>
                <a:sym typeface="Montserrat"/>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62"/>
        <p:cNvGrpSpPr/>
        <p:nvPr/>
      </p:nvGrpSpPr>
      <p:grpSpPr>
        <a:xfrm>
          <a:off x="0" y="0"/>
          <a:ext cx="0" cy="0"/>
          <a:chOff x="0" y="0"/>
          <a:chExt cx="0" cy="0"/>
        </a:xfrm>
      </p:grpSpPr>
      <p:sp>
        <p:nvSpPr>
          <p:cNvPr id="263" name="Google Shape;263;p36"/>
          <p:cNvSpPr txBox="1">
            <a:spLocks noGrp="1"/>
          </p:cNvSpPr>
          <p:nvPr>
            <p:ph type="title"/>
          </p:nvPr>
        </p:nvSpPr>
        <p:spPr>
          <a:xfrm>
            <a:off x="457200" y="205978"/>
            <a:ext cx="8229600" cy="857400"/>
          </a:xfrm>
          <a:prstGeom prst="rect">
            <a:avLst/>
          </a:prstGeom>
          <a:noFill/>
          <a:ln>
            <a:noFill/>
          </a:ln>
        </p:spPr>
        <p:txBody>
          <a:bodyPr spcFirstLastPara="1" wrap="square" lIns="91425" tIns="45700" rIns="91425" bIns="45700" anchor="ctr" anchorCtr="0">
            <a:normAutofit/>
          </a:bodyPr>
          <a:lstStyle>
            <a:lvl1pPr lvl="0" algn="ctr" rtl="0">
              <a:spcBef>
                <a:spcPts val="0"/>
              </a:spcBef>
              <a:spcAft>
                <a:spcPts val="0"/>
              </a:spcAft>
              <a:buClr>
                <a:schemeClr val="dk1"/>
              </a:buClr>
              <a:buSzPts val="1800"/>
              <a:buChar char="●"/>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64" name="Google Shape;264;p36"/>
          <p:cNvSpPr txBox="1">
            <a:spLocks noGrp="1"/>
          </p:cNvSpPr>
          <p:nvPr>
            <p:ph type="body" idx="1"/>
          </p:nvPr>
        </p:nvSpPr>
        <p:spPr>
          <a:xfrm>
            <a:off x="457200" y="1200150"/>
            <a:ext cx="8229600" cy="3394500"/>
          </a:xfrm>
          <a:prstGeom prst="rect">
            <a:avLst/>
          </a:prstGeom>
          <a:noFill/>
          <a:ln>
            <a:noFill/>
          </a:ln>
        </p:spPr>
        <p:txBody>
          <a:bodyPr spcFirstLastPara="1" wrap="square" lIns="91425" tIns="45700" rIns="91425" bIns="45700" anchor="t" anchorCtr="0">
            <a:normAutofit/>
          </a:bodyPr>
          <a:lstStyle>
            <a:lvl1pPr marL="457200" lvl="0" indent="-342900" algn="l" rtl="0">
              <a:spcBef>
                <a:spcPts val="360"/>
              </a:spcBef>
              <a:spcAft>
                <a:spcPts val="0"/>
              </a:spcAft>
              <a:buClr>
                <a:schemeClr val="dk1"/>
              </a:buClr>
              <a:buSzPts val="1800"/>
              <a:buChar char="●"/>
              <a:defRPr/>
            </a:lvl1pPr>
            <a:lvl2pPr marL="914400" lvl="1" indent="-342900" algn="l" rtl="0">
              <a:spcBef>
                <a:spcPts val="360"/>
              </a:spcBef>
              <a:spcAft>
                <a:spcPts val="0"/>
              </a:spcAft>
              <a:buClr>
                <a:schemeClr val="dk1"/>
              </a:buClr>
              <a:buSzPts val="1800"/>
              <a:buChar char="○"/>
              <a:defRPr/>
            </a:lvl2pPr>
            <a:lvl3pPr marL="1371600" lvl="2" indent="-342900" algn="l" rtl="0">
              <a:spcBef>
                <a:spcPts val="360"/>
              </a:spcBef>
              <a:spcAft>
                <a:spcPts val="0"/>
              </a:spcAft>
              <a:buClr>
                <a:schemeClr val="dk1"/>
              </a:buClr>
              <a:buSzPts val="1800"/>
              <a:buChar char="■"/>
              <a:defRPr/>
            </a:lvl3pPr>
            <a:lvl4pPr marL="1828800" lvl="3" indent="-342900" algn="l" rtl="0">
              <a:spcBef>
                <a:spcPts val="360"/>
              </a:spcBef>
              <a:spcAft>
                <a:spcPts val="0"/>
              </a:spcAft>
              <a:buClr>
                <a:schemeClr val="dk1"/>
              </a:buClr>
              <a:buSzPts val="1800"/>
              <a:buChar char="●"/>
              <a:defRPr/>
            </a:lvl4pPr>
            <a:lvl5pPr marL="2286000" lvl="4" indent="-342900" algn="l" rtl="0">
              <a:spcBef>
                <a:spcPts val="360"/>
              </a:spcBef>
              <a:spcAft>
                <a:spcPts val="0"/>
              </a:spcAft>
              <a:buClr>
                <a:schemeClr val="dk1"/>
              </a:buClr>
              <a:buSzPts val="1800"/>
              <a:buChar char="○"/>
              <a:defRPr/>
            </a:lvl5pPr>
            <a:lvl6pPr marL="2743200" lvl="5" indent="-342900" algn="l" rtl="0">
              <a:spcBef>
                <a:spcPts val="360"/>
              </a:spcBef>
              <a:spcAft>
                <a:spcPts val="0"/>
              </a:spcAft>
              <a:buClr>
                <a:schemeClr val="dk1"/>
              </a:buClr>
              <a:buSzPts val="1800"/>
              <a:buChar char="■"/>
              <a:defRPr/>
            </a:lvl6pPr>
            <a:lvl7pPr marL="3200400" lvl="6" indent="-342900" algn="l" rtl="0">
              <a:spcBef>
                <a:spcPts val="360"/>
              </a:spcBef>
              <a:spcAft>
                <a:spcPts val="0"/>
              </a:spcAft>
              <a:buClr>
                <a:schemeClr val="dk1"/>
              </a:buClr>
              <a:buSzPts val="1800"/>
              <a:buChar char="●"/>
              <a:defRPr/>
            </a:lvl7pPr>
            <a:lvl8pPr marL="3657600" lvl="7" indent="-342900" algn="l" rtl="0">
              <a:spcBef>
                <a:spcPts val="360"/>
              </a:spcBef>
              <a:spcAft>
                <a:spcPts val="0"/>
              </a:spcAft>
              <a:buClr>
                <a:schemeClr val="dk1"/>
              </a:buClr>
              <a:buSzPts val="1800"/>
              <a:buChar char="○"/>
              <a:defRPr/>
            </a:lvl8pPr>
            <a:lvl9pPr marL="4114800" lvl="8" indent="-342900" algn="l" rtl="0">
              <a:spcBef>
                <a:spcPts val="360"/>
              </a:spcBef>
              <a:spcAft>
                <a:spcPts val="0"/>
              </a:spcAft>
              <a:buClr>
                <a:schemeClr val="dk1"/>
              </a:buClr>
              <a:buSzPts val="1800"/>
              <a:buChar char="■"/>
              <a:defRPr/>
            </a:lvl9pPr>
          </a:lstStyle>
          <a:p>
            <a:endParaRPr/>
          </a:p>
        </p:txBody>
      </p:sp>
      <p:sp>
        <p:nvSpPr>
          <p:cNvPr id="265" name="Google Shape;265;p36"/>
          <p:cNvSpPr txBox="1">
            <a:spLocks noGrp="1"/>
          </p:cNvSpPr>
          <p:nvPr>
            <p:ph type="dt" idx="10"/>
          </p:nvPr>
        </p:nvSpPr>
        <p:spPr>
          <a:xfrm>
            <a:off x="457200" y="4767263"/>
            <a:ext cx="2133600" cy="2739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266" name="Google Shape;266;p36"/>
          <p:cNvSpPr txBox="1">
            <a:spLocks noGrp="1"/>
          </p:cNvSpPr>
          <p:nvPr>
            <p:ph type="ftr" idx="11"/>
          </p:nvPr>
        </p:nvSpPr>
        <p:spPr>
          <a:xfrm>
            <a:off x="3124200" y="4767263"/>
            <a:ext cx="2895600" cy="2739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267" name="Google Shape;267;p36"/>
          <p:cNvSpPr txBox="1">
            <a:spLocks noGrp="1"/>
          </p:cNvSpPr>
          <p:nvPr>
            <p:ph type="sldNum" idx="12"/>
          </p:nvPr>
        </p:nvSpPr>
        <p:spPr>
          <a:xfrm>
            <a:off x="6553200" y="4767263"/>
            <a:ext cx="2133600" cy="2739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asic page">
  <p:cSld name="CUSTOM_4">
    <p:spTree>
      <p:nvGrpSpPr>
        <p:cNvPr id="1" name="Shape 31"/>
        <p:cNvGrpSpPr/>
        <p:nvPr/>
      </p:nvGrpSpPr>
      <p:grpSpPr>
        <a:xfrm>
          <a:off x="0" y="0"/>
          <a:ext cx="0" cy="0"/>
          <a:chOff x="0" y="0"/>
          <a:chExt cx="0" cy="0"/>
        </a:xfrm>
      </p:grpSpPr>
      <p:cxnSp>
        <p:nvCxnSpPr>
          <p:cNvPr id="32" name="Google Shape;32;p5"/>
          <p:cNvCxnSpPr/>
          <p:nvPr/>
        </p:nvCxnSpPr>
        <p:spPr>
          <a:xfrm>
            <a:off x="379585" y="596900"/>
            <a:ext cx="8360400" cy="0"/>
          </a:xfrm>
          <a:prstGeom prst="straightConnector1">
            <a:avLst/>
          </a:prstGeom>
          <a:noFill/>
          <a:ln w="28575" cap="flat" cmpd="sng">
            <a:solidFill>
              <a:srgbClr val="091F2F"/>
            </a:solidFill>
            <a:prstDash val="solid"/>
            <a:round/>
            <a:headEnd type="none" w="med" len="med"/>
            <a:tailEnd type="none" w="med" len="med"/>
          </a:ln>
        </p:spPr>
      </p:cxnSp>
      <p:sp>
        <p:nvSpPr>
          <p:cNvPr id="33" name="Google Shape;33;p5"/>
          <p:cNvSpPr txBox="1">
            <a:spLocks noGrp="1"/>
          </p:cNvSpPr>
          <p:nvPr>
            <p:ph type="title"/>
          </p:nvPr>
        </p:nvSpPr>
        <p:spPr>
          <a:xfrm>
            <a:off x="304451" y="157226"/>
            <a:ext cx="3641100" cy="438600"/>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None/>
              <a:defRPr sz="1800" b="1">
                <a:solidFill>
                  <a:srgbClr val="091F2F"/>
                </a:solidFill>
                <a:latin typeface="Montserrat"/>
                <a:ea typeface="Montserrat"/>
                <a:cs typeface="Montserrat"/>
                <a:sym typeface="Montserrat"/>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
        <p:nvSpPr>
          <p:cNvPr id="34" name="Google Shape;34;p5"/>
          <p:cNvSpPr txBox="1">
            <a:spLocks noGrp="1"/>
          </p:cNvSpPr>
          <p:nvPr>
            <p:ph type="title" idx="2"/>
          </p:nvPr>
        </p:nvSpPr>
        <p:spPr>
          <a:xfrm>
            <a:off x="311700" y="798307"/>
            <a:ext cx="4380300" cy="1814100"/>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None/>
              <a:defRPr sz="3600" b="1">
                <a:solidFill>
                  <a:srgbClr val="091F2F"/>
                </a:solidFill>
                <a:latin typeface="Montserrat"/>
                <a:ea typeface="Montserrat"/>
                <a:cs typeface="Montserrat"/>
                <a:sym typeface="Montserrat"/>
              </a:defRPr>
            </a:lvl1pPr>
            <a:lvl2pPr lvl="1" rtl="0">
              <a:spcBef>
                <a:spcPts val="0"/>
              </a:spcBef>
              <a:spcAft>
                <a:spcPts val="0"/>
              </a:spcAft>
              <a:buNone/>
              <a:defRPr>
                <a:solidFill>
                  <a:srgbClr val="091F2F"/>
                </a:solidFill>
              </a:defRPr>
            </a:lvl2pPr>
            <a:lvl3pPr lvl="2" rtl="0">
              <a:spcBef>
                <a:spcPts val="0"/>
              </a:spcBef>
              <a:spcAft>
                <a:spcPts val="0"/>
              </a:spcAft>
              <a:buNone/>
              <a:defRPr>
                <a:solidFill>
                  <a:srgbClr val="091F2F"/>
                </a:solidFill>
              </a:defRPr>
            </a:lvl3pPr>
            <a:lvl4pPr lvl="3" rtl="0">
              <a:spcBef>
                <a:spcPts val="0"/>
              </a:spcBef>
              <a:spcAft>
                <a:spcPts val="0"/>
              </a:spcAft>
              <a:buNone/>
              <a:defRPr>
                <a:solidFill>
                  <a:srgbClr val="091F2F"/>
                </a:solidFill>
              </a:defRPr>
            </a:lvl4pPr>
            <a:lvl5pPr lvl="4" rtl="0">
              <a:spcBef>
                <a:spcPts val="0"/>
              </a:spcBef>
              <a:spcAft>
                <a:spcPts val="0"/>
              </a:spcAft>
              <a:buNone/>
              <a:defRPr>
                <a:solidFill>
                  <a:srgbClr val="091F2F"/>
                </a:solidFill>
              </a:defRPr>
            </a:lvl5pPr>
            <a:lvl6pPr lvl="5" rtl="0">
              <a:spcBef>
                <a:spcPts val="0"/>
              </a:spcBef>
              <a:spcAft>
                <a:spcPts val="0"/>
              </a:spcAft>
              <a:buNone/>
              <a:defRPr>
                <a:solidFill>
                  <a:srgbClr val="091F2F"/>
                </a:solidFill>
              </a:defRPr>
            </a:lvl6pPr>
            <a:lvl7pPr lvl="6" rtl="0">
              <a:spcBef>
                <a:spcPts val="0"/>
              </a:spcBef>
              <a:spcAft>
                <a:spcPts val="0"/>
              </a:spcAft>
              <a:buNone/>
              <a:defRPr>
                <a:solidFill>
                  <a:srgbClr val="091F2F"/>
                </a:solidFill>
              </a:defRPr>
            </a:lvl7pPr>
            <a:lvl8pPr lvl="7" rtl="0">
              <a:spcBef>
                <a:spcPts val="0"/>
              </a:spcBef>
              <a:spcAft>
                <a:spcPts val="0"/>
              </a:spcAft>
              <a:buNone/>
              <a:defRPr>
                <a:solidFill>
                  <a:srgbClr val="091F2F"/>
                </a:solidFill>
              </a:defRPr>
            </a:lvl8pPr>
            <a:lvl9pPr lvl="8" rtl="0">
              <a:spcBef>
                <a:spcPts val="0"/>
              </a:spcBef>
              <a:spcAft>
                <a:spcPts val="0"/>
              </a:spcAft>
              <a:buNone/>
              <a:defRPr>
                <a:solidFill>
                  <a:srgbClr val="091F2F"/>
                </a:solidFill>
              </a:defRPr>
            </a:lvl9pPr>
          </a:lstStyle>
          <a:p>
            <a:endParaRPr/>
          </a:p>
        </p:txBody>
      </p:sp>
      <p:sp>
        <p:nvSpPr>
          <p:cNvPr id="35" name="Google Shape;35;p5"/>
          <p:cNvSpPr txBox="1">
            <a:spLocks noGrp="1"/>
          </p:cNvSpPr>
          <p:nvPr>
            <p:ph type="title" idx="3"/>
          </p:nvPr>
        </p:nvSpPr>
        <p:spPr>
          <a:xfrm>
            <a:off x="343994" y="1770473"/>
            <a:ext cx="3925500" cy="572700"/>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None/>
              <a:defRPr i="1">
                <a:solidFill>
                  <a:srgbClr val="091F2F"/>
                </a:solidFill>
                <a:latin typeface="Lora"/>
                <a:ea typeface="Lora"/>
                <a:cs typeface="Lora"/>
                <a:sym typeface="Lora"/>
              </a:defRPr>
            </a:lvl1pPr>
            <a:lvl2pPr lvl="1" rtl="0">
              <a:spcBef>
                <a:spcPts val="0"/>
              </a:spcBef>
              <a:spcAft>
                <a:spcPts val="0"/>
              </a:spcAft>
              <a:buNone/>
              <a:defRPr>
                <a:solidFill>
                  <a:srgbClr val="091F2F"/>
                </a:solidFill>
              </a:defRPr>
            </a:lvl2pPr>
            <a:lvl3pPr lvl="2" rtl="0">
              <a:spcBef>
                <a:spcPts val="0"/>
              </a:spcBef>
              <a:spcAft>
                <a:spcPts val="0"/>
              </a:spcAft>
              <a:buNone/>
              <a:defRPr>
                <a:solidFill>
                  <a:srgbClr val="091F2F"/>
                </a:solidFill>
              </a:defRPr>
            </a:lvl3pPr>
            <a:lvl4pPr lvl="3" rtl="0">
              <a:spcBef>
                <a:spcPts val="0"/>
              </a:spcBef>
              <a:spcAft>
                <a:spcPts val="0"/>
              </a:spcAft>
              <a:buNone/>
              <a:defRPr>
                <a:solidFill>
                  <a:srgbClr val="091F2F"/>
                </a:solidFill>
              </a:defRPr>
            </a:lvl4pPr>
            <a:lvl5pPr lvl="4" rtl="0">
              <a:spcBef>
                <a:spcPts val="0"/>
              </a:spcBef>
              <a:spcAft>
                <a:spcPts val="0"/>
              </a:spcAft>
              <a:buNone/>
              <a:defRPr>
                <a:solidFill>
                  <a:srgbClr val="091F2F"/>
                </a:solidFill>
              </a:defRPr>
            </a:lvl5pPr>
            <a:lvl6pPr lvl="5" rtl="0">
              <a:spcBef>
                <a:spcPts val="0"/>
              </a:spcBef>
              <a:spcAft>
                <a:spcPts val="0"/>
              </a:spcAft>
              <a:buNone/>
              <a:defRPr>
                <a:solidFill>
                  <a:srgbClr val="091F2F"/>
                </a:solidFill>
              </a:defRPr>
            </a:lvl6pPr>
            <a:lvl7pPr lvl="6" rtl="0">
              <a:spcBef>
                <a:spcPts val="0"/>
              </a:spcBef>
              <a:spcAft>
                <a:spcPts val="0"/>
              </a:spcAft>
              <a:buNone/>
              <a:defRPr>
                <a:solidFill>
                  <a:srgbClr val="091F2F"/>
                </a:solidFill>
              </a:defRPr>
            </a:lvl7pPr>
            <a:lvl8pPr lvl="7" rtl="0">
              <a:spcBef>
                <a:spcPts val="0"/>
              </a:spcBef>
              <a:spcAft>
                <a:spcPts val="0"/>
              </a:spcAft>
              <a:buNone/>
              <a:defRPr>
                <a:solidFill>
                  <a:srgbClr val="091F2F"/>
                </a:solidFill>
              </a:defRPr>
            </a:lvl8pPr>
            <a:lvl9pPr lvl="8" rtl="0">
              <a:spcBef>
                <a:spcPts val="0"/>
              </a:spcBef>
              <a:spcAft>
                <a:spcPts val="0"/>
              </a:spcAft>
              <a:buNone/>
              <a:defRPr>
                <a:solidFill>
                  <a:srgbClr val="091F2F"/>
                </a:solidFill>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eam introduction">
  <p:cSld name="CUSTOM_4_1">
    <p:spTree>
      <p:nvGrpSpPr>
        <p:cNvPr id="1" name="Shape 36"/>
        <p:cNvGrpSpPr/>
        <p:nvPr/>
      </p:nvGrpSpPr>
      <p:grpSpPr>
        <a:xfrm>
          <a:off x="0" y="0"/>
          <a:ext cx="0" cy="0"/>
          <a:chOff x="0" y="0"/>
          <a:chExt cx="0" cy="0"/>
        </a:xfrm>
      </p:grpSpPr>
      <p:cxnSp>
        <p:nvCxnSpPr>
          <p:cNvPr id="37" name="Google Shape;37;p6"/>
          <p:cNvCxnSpPr/>
          <p:nvPr/>
        </p:nvCxnSpPr>
        <p:spPr>
          <a:xfrm>
            <a:off x="379585" y="596900"/>
            <a:ext cx="8360400" cy="0"/>
          </a:xfrm>
          <a:prstGeom prst="straightConnector1">
            <a:avLst/>
          </a:prstGeom>
          <a:noFill/>
          <a:ln w="28575" cap="flat" cmpd="sng">
            <a:solidFill>
              <a:srgbClr val="091F2F"/>
            </a:solidFill>
            <a:prstDash val="solid"/>
            <a:round/>
            <a:headEnd type="none" w="med" len="med"/>
            <a:tailEnd type="none" w="med" len="med"/>
          </a:ln>
        </p:spPr>
      </p:cxnSp>
      <p:sp>
        <p:nvSpPr>
          <p:cNvPr id="38" name="Google Shape;38;p6"/>
          <p:cNvSpPr txBox="1">
            <a:spLocks noGrp="1"/>
          </p:cNvSpPr>
          <p:nvPr>
            <p:ph type="title"/>
          </p:nvPr>
        </p:nvSpPr>
        <p:spPr>
          <a:xfrm>
            <a:off x="304451" y="157226"/>
            <a:ext cx="3641100" cy="438600"/>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None/>
              <a:defRPr sz="1800" b="1">
                <a:solidFill>
                  <a:srgbClr val="091F2F"/>
                </a:solidFill>
                <a:latin typeface="Montserrat"/>
                <a:ea typeface="Montserrat"/>
                <a:cs typeface="Montserrat"/>
                <a:sym typeface="Montserrat"/>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
        <p:nvSpPr>
          <p:cNvPr id="39" name="Google Shape;39;p6"/>
          <p:cNvSpPr txBox="1">
            <a:spLocks noGrp="1"/>
          </p:cNvSpPr>
          <p:nvPr>
            <p:ph type="subTitle" idx="1"/>
          </p:nvPr>
        </p:nvSpPr>
        <p:spPr>
          <a:xfrm>
            <a:off x="228600" y="3768050"/>
            <a:ext cx="1999500" cy="7365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None/>
              <a:defRPr i="1">
                <a:latin typeface="Lora"/>
                <a:ea typeface="Lora"/>
                <a:cs typeface="Lora"/>
                <a:sym typeface="Lora"/>
              </a:defRPr>
            </a:lvl1pPr>
            <a:lvl2pPr lvl="1" algn="ctr" rtl="0">
              <a:spcBef>
                <a:spcPts val="0"/>
              </a:spcBef>
              <a:spcAft>
                <a:spcPts val="0"/>
              </a:spcAft>
              <a:buNone/>
              <a:defRPr/>
            </a:lvl2pPr>
            <a:lvl3pPr lvl="2" algn="ctr" rtl="0">
              <a:spcBef>
                <a:spcPts val="0"/>
              </a:spcBef>
              <a:spcAft>
                <a:spcPts val="0"/>
              </a:spcAft>
              <a:buNone/>
              <a:defRPr/>
            </a:lvl3pPr>
            <a:lvl4pPr lvl="3" algn="ctr" rtl="0">
              <a:spcBef>
                <a:spcPts val="0"/>
              </a:spcBef>
              <a:spcAft>
                <a:spcPts val="0"/>
              </a:spcAft>
              <a:buNone/>
              <a:defRPr/>
            </a:lvl4pPr>
            <a:lvl5pPr lvl="4" algn="ctr" rtl="0">
              <a:spcBef>
                <a:spcPts val="0"/>
              </a:spcBef>
              <a:spcAft>
                <a:spcPts val="0"/>
              </a:spcAft>
              <a:buNone/>
              <a:defRPr/>
            </a:lvl5pPr>
            <a:lvl6pPr lvl="5" algn="ctr" rtl="0">
              <a:spcBef>
                <a:spcPts val="0"/>
              </a:spcBef>
              <a:spcAft>
                <a:spcPts val="0"/>
              </a:spcAft>
              <a:buNone/>
              <a:defRPr/>
            </a:lvl6pPr>
            <a:lvl7pPr lvl="6" algn="ctr" rtl="0">
              <a:spcBef>
                <a:spcPts val="0"/>
              </a:spcBef>
              <a:spcAft>
                <a:spcPts val="0"/>
              </a:spcAft>
              <a:buNone/>
              <a:defRPr/>
            </a:lvl7pPr>
            <a:lvl8pPr lvl="7" algn="ctr" rtl="0">
              <a:spcBef>
                <a:spcPts val="0"/>
              </a:spcBef>
              <a:spcAft>
                <a:spcPts val="0"/>
              </a:spcAft>
              <a:buNone/>
              <a:defRPr/>
            </a:lvl8pPr>
            <a:lvl9pPr lvl="8" algn="ctr" rtl="0">
              <a:spcBef>
                <a:spcPts val="0"/>
              </a:spcBef>
              <a:spcAft>
                <a:spcPts val="0"/>
              </a:spcAft>
              <a:buNone/>
              <a:defRPr/>
            </a:lvl9pPr>
          </a:lstStyle>
          <a:p>
            <a:endParaRPr/>
          </a:p>
        </p:txBody>
      </p:sp>
      <p:cxnSp>
        <p:nvCxnSpPr>
          <p:cNvPr id="40" name="Google Shape;40;p6"/>
          <p:cNvCxnSpPr/>
          <p:nvPr/>
        </p:nvCxnSpPr>
        <p:spPr>
          <a:xfrm>
            <a:off x="553725" y="3774825"/>
            <a:ext cx="1304400" cy="0"/>
          </a:xfrm>
          <a:prstGeom prst="straightConnector1">
            <a:avLst/>
          </a:prstGeom>
          <a:noFill/>
          <a:ln w="19050" cap="flat" cmpd="sng">
            <a:solidFill>
              <a:srgbClr val="FF454A"/>
            </a:solidFill>
            <a:prstDash val="solid"/>
            <a:round/>
            <a:headEnd type="none" w="med" len="med"/>
            <a:tailEnd type="none" w="med" len="med"/>
          </a:ln>
        </p:spPr>
      </p:cxnSp>
      <p:sp>
        <p:nvSpPr>
          <p:cNvPr id="41" name="Google Shape;41;p6"/>
          <p:cNvSpPr txBox="1">
            <a:spLocks noGrp="1"/>
          </p:cNvSpPr>
          <p:nvPr>
            <p:ph type="title" idx="2"/>
          </p:nvPr>
        </p:nvSpPr>
        <p:spPr>
          <a:xfrm>
            <a:off x="228600" y="3163000"/>
            <a:ext cx="1924800" cy="4848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None/>
              <a:defRPr b="1">
                <a:solidFill>
                  <a:srgbClr val="091F2F"/>
                </a:solidFill>
                <a:latin typeface="Montserrat"/>
                <a:ea typeface="Montserrat"/>
                <a:cs typeface="Montserrat"/>
                <a:sym typeface="Montserrat"/>
              </a:defRPr>
            </a:lvl1pPr>
            <a:lvl2pPr lvl="1" algn="ctr" rtl="0">
              <a:spcBef>
                <a:spcPts val="0"/>
              </a:spcBef>
              <a:spcAft>
                <a:spcPts val="0"/>
              </a:spcAft>
              <a:buNone/>
              <a:defRPr>
                <a:solidFill>
                  <a:srgbClr val="091F2F"/>
                </a:solidFill>
              </a:defRPr>
            </a:lvl2pPr>
            <a:lvl3pPr lvl="2" algn="ctr" rtl="0">
              <a:spcBef>
                <a:spcPts val="0"/>
              </a:spcBef>
              <a:spcAft>
                <a:spcPts val="0"/>
              </a:spcAft>
              <a:buNone/>
              <a:defRPr>
                <a:solidFill>
                  <a:srgbClr val="091F2F"/>
                </a:solidFill>
              </a:defRPr>
            </a:lvl3pPr>
            <a:lvl4pPr lvl="3" algn="ctr" rtl="0">
              <a:spcBef>
                <a:spcPts val="0"/>
              </a:spcBef>
              <a:spcAft>
                <a:spcPts val="0"/>
              </a:spcAft>
              <a:buNone/>
              <a:defRPr>
                <a:solidFill>
                  <a:srgbClr val="091F2F"/>
                </a:solidFill>
              </a:defRPr>
            </a:lvl4pPr>
            <a:lvl5pPr lvl="4" algn="ctr" rtl="0">
              <a:spcBef>
                <a:spcPts val="0"/>
              </a:spcBef>
              <a:spcAft>
                <a:spcPts val="0"/>
              </a:spcAft>
              <a:buNone/>
              <a:defRPr>
                <a:solidFill>
                  <a:srgbClr val="091F2F"/>
                </a:solidFill>
              </a:defRPr>
            </a:lvl5pPr>
            <a:lvl6pPr lvl="5" algn="ctr" rtl="0">
              <a:spcBef>
                <a:spcPts val="0"/>
              </a:spcBef>
              <a:spcAft>
                <a:spcPts val="0"/>
              </a:spcAft>
              <a:buNone/>
              <a:defRPr>
                <a:solidFill>
                  <a:srgbClr val="091F2F"/>
                </a:solidFill>
              </a:defRPr>
            </a:lvl6pPr>
            <a:lvl7pPr lvl="6" algn="ctr" rtl="0">
              <a:spcBef>
                <a:spcPts val="0"/>
              </a:spcBef>
              <a:spcAft>
                <a:spcPts val="0"/>
              </a:spcAft>
              <a:buNone/>
              <a:defRPr>
                <a:solidFill>
                  <a:srgbClr val="091F2F"/>
                </a:solidFill>
              </a:defRPr>
            </a:lvl7pPr>
            <a:lvl8pPr lvl="7" algn="ctr" rtl="0">
              <a:spcBef>
                <a:spcPts val="0"/>
              </a:spcBef>
              <a:spcAft>
                <a:spcPts val="0"/>
              </a:spcAft>
              <a:buNone/>
              <a:defRPr>
                <a:solidFill>
                  <a:srgbClr val="091F2F"/>
                </a:solidFill>
              </a:defRPr>
            </a:lvl8pPr>
            <a:lvl9pPr lvl="8" algn="ctr" rtl="0">
              <a:spcBef>
                <a:spcPts val="0"/>
              </a:spcBef>
              <a:spcAft>
                <a:spcPts val="0"/>
              </a:spcAft>
              <a:buNone/>
              <a:defRPr>
                <a:solidFill>
                  <a:srgbClr val="091F2F"/>
                </a:solidFill>
              </a:defRPr>
            </a:lvl9pPr>
          </a:lstStyle>
          <a:p>
            <a:endParaRPr/>
          </a:p>
        </p:txBody>
      </p:sp>
      <p:sp>
        <p:nvSpPr>
          <p:cNvPr id="42" name="Google Shape;42;p6"/>
          <p:cNvSpPr txBox="1">
            <a:spLocks noGrp="1"/>
          </p:cNvSpPr>
          <p:nvPr>
            <p:ph type="subTitle" idx="3"/>
          </p:nvPr>
        </p:nvSpPr>
        <p:spPr>
          <a:xfrm>
            <a:off x="2471825" y="3768050"/>
            <a:ext cx="1999500" cy="7365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None/>
              <a:defRPr i="1">
                <a:latin typeface="Lora"/>
                <a:ea typeface="Lora"/>
                <a:cs typeface="Lora"/>
                <a:sym typeface="Lora"/>
              </a:defRPr>
            </a:lvl1pPr>
            <a:lvl2pPr lvl="1" algn="ctr" rtl="0">
              <a:spcBef>
                <a:spcPts val="0"/>
              </a:spcBef>
              <a:spcAft>
                <a:spcPts val="0"/>
              </a:spcAft>
              <a:buNone/>
              <a:defRPr/>
            </a:lvl2pPr>
            <a:lvl3pPr lvl="2" algn="ctr" rtl="0">
              <a:spcBef>
                <a:spcPts val="0"/>
              </a:spcBef>
              <a:spcAft>
                <a:spcPts val="0"/>
              </a:spcAft>
              <a:buNone/>
              <a:defRPr/>
            </a:lvl3pPr>
            <a:lvl4pPr lvl="3" algn="ctr" rtl="0">
              <a:spcBef>
                <a:spcPts val="0"/>
              </a:spcBef>
              <a:spcAft>
                <a:spcPts val="0"/>
              </a:spcAft>
              <a:buNone/>
              <a:defRPr/>
            </a:lvl4pPr>
            <a:lvl5pPr lvl="4" algn="ctr" rtl="0">
              <a:spcBef>
                <a:spcPts val="0"/>
              </a:spcBef>
              <a:spcAft>
                <a:spcPts val="0"/>
              </a:spcAft>
              <a:buNone/>
              <a:defRPr/>
            </a:lvl5pPr>
            <a:lvl6pPr lvl="5" algn="ctr" rtl="0">
              <a:spcBef>
                <a:spcPts val="0"/>
              </a:spcBef>
              <a:spcAft>
                <a:spcPts val="0"/>
              </a:spcAft>
              <a:buNone/>
              <a:defRPr/>
            </a:lvl6pPr>
            <a:lvl7pPr lvl="6" algn="ctr" rtl="0">
              <a:spcBef>
                <a:spcPts val="0"/>
              </a:spcBef>
              <a:spcAft>
                <a:spcPts val="0"/>
              </a:spcAft>
              <a:buNone/>
              <a:defRPr/>
            </a:lvl7pPr>
            <a:lvl8pPr lvl="7" algn="ctr" rtl="0">
              <a:spcBef>
                <a:spcPts val="0"/>
              </a:spcBef>
              <a:spcAft>
                <a:spcPts val="0"/>
              </a:spcAft>
              <a:buNone/>
              <a:defRPr/>
            </a:lvl8pPr>
            <a:lvl9pPr lvl="8" algn="ctr" rtl="0">
              <a:spcBef>
                <a:spcPts val="0"/>
              </a:spcBef>
              <a:spcAft>
                <a:spcPts val="0"/>
              </a:spcAft>
              <a:buNone/>
              <a:defRPr/>
            </a:lvl9pPr>
          </a:lstStyle>
          <a:p>
            <a:endParaRPr/>
          </a:p>
        </p:txBody>
      </p:sp>
      <p:cxnSp>
        <p:nvCxnSpPr>
          <p:cNvPr id="43" name="Google Shape;43;p6"/>
          <p:cNvCxnSpPr/>
          <p:nvPr/>
        </p:nvCxnSpPr>
        <p:spPr>
          <a:xfrm>
            <a:off x="2796950" y="3774825"/>
            <a:ext cx="1304400" cy="0"/>
          </a:xfrm>
          <a:prstGeom prst="straightConnector1">
            <a:avLst/>
          </a:prstGeom>
          <a:noFill/>
          <a:ln w="19050" cap="flat" cmpd="sng">
            <a:solidFill>
              <a:srgbClr val="FF454A"/>
            </a:solidFill>
            <a:prstDash val="solid"/>
            <a:round/>
            <a:headEnd type="none" w="med" len="med"/>
            <a:tailEnd type="none" w="med" len="med"/>
          </a:ln>
        </p:spPr>
      </p:cxnSp>
      <p:sp>
        <p:nvSpPr>
          <p:cNvPr id="44" name="Google Shape;44;p6"/>
          <p:cNvSpPr txBox="1">
            <a:spLocks noGrp="1"/>
          </p:cNvSpPr>
          <p:nvPr>
            <p:ph type="title" idx="4"/>
          </p:nvPr>
        </p:nvSpPr>
        <p:spPr>
          <a:xfrm>
            <a:off x="2471825" y="3163000"/>
            <a:ext cx="1924800" cy="4848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None/>
              <a:defRPr b="1">
                <a:solidFill>
                  <a:srgbClr val="091F2F"/>
                </a:solidFill>
                <a:latin typeface="Montserrat"/>
                <a:ea typeface="Montserrat"/>
                <a:cs typeface="Montserrat"/>
                <a:sym typeface="Montserrat"/>
              </a:defRPr>
            </a:lvl1pPr>
            <a:lvl2pPr lvl="1" algn="ctr" rtl="0">
              <a:spcBef>
                <a:spcPts val="0"/>
              </a:spcBef>
              <a:spcAft>
                <a:spcPts val="0"/>
              </a:spcAft>
              <a:buNone/>
              <a:defRPr>
                <a:solidFill>
                  <a:srgbClr val="091F2F"/>
                </a:solidFill>
              </a:defRPr>
            </a:lvl2pPr>
            <a:lvl3pPr lvl="2" algn="ctr" rtl="0">
              <a:spcBef>
                <a:spcPts val="0"/>
              </a:spcBef>
              <a:spcAft>
                <a:spcPts val="0"/>
              </a:spcAft>
              <a:buNone/>
              <a:defRPr>
                <a:solidFill>
                  <a:srgbClr val="091F2F"/>
                </a:solidFill>
              </a:defRPr>
            </a:lvl3pPr>
            <a:lvl4pPr lvl="3" algn="ctr" rtl="0">
              <a:spcBef>
                <a:spcPts val="0"/>
              </a:spcBef>
              <a:spcAft>
                <a:spcPts val="0"/>
              </a:spcAft>
              <a:buNone/>
              <a:defRPr>
                <a:solidFill>
                  <a:srgbClr val="091F2F"/>
                </a:solidFill>
              </a:defRPr>
            </a:lvl4pPr>
            <a:lvl5pPr lvl="4" algn="ctr" rtl="0">
              <a:spcBef>
                <a:spcPts val="0"/>
              </a:spcBef>
              <a:spcAft>
                <a:spcPts val="0"/>
              </a:spcAft>
              <a:buNone/>
              <a:defRPr>
                <a:solidFill>
                  <a:srgbClr val="091F2F"/>
                </a:solidFill>
              </a:defRPr>
            </a:lvl5pPr>
            <a:lvl6pPr lvl="5" algn="ctr" rtl="0">
              <a:spcBef>
                <a:spcPts val="0"/>
              </a:spcBef>
              <a:spcAft>
                <a:spcPts val="0"/>
              </a:spcAft>
              <a:buNone/>
              <a:defRPr>
                <a:solidFill>
                  <a:srgbClr val="091F2F"/>
                </a:solidFill>
              </a:defRPr>
            </a:lvl6pPr>
            <a:lvl7pPr lvl="6" algn="ctr" rtl="0">
              <a:spcBef>
                <a:spcPts val="0"/>
              </a:spcBef>
              <a:spcAft>
                <a:spcPts val="0"/>
              </a:spcAft>
              <a:buNone/>
              <a:defRPr>
                <a:solidFill>
                  <a:srgbClr val="091F2F"/>
                </a:solidFill>
              </a:defRPr>
            </a:lvl7pPr>
            <a:lvl8pPr lvl="7" algn="ctr" rtl="0">
              <a:spcBef>
                <a:spcPts val="0"/>
              </a:spcBef>
              <a:spcAft>
                <a:spcPts val="0"/>
              </a:spcAft>
              <a:buNone/>
              <a:defRPr>
                <a:solidFill>
                  <a:srgbClr val="091F2F"/>
                </a:solidFill>
              </a:defRPr>
            </a:lvl8pPr>
            <a:lvl9pPr lvl="8" algn="ctr" rtl="0">
              <a:spcBef>
                <a:spcPts val="0"/>
              </a:spcBef>
              <a:spcAft>
                <a:spcPts val="0"/>
              </a:spcAft>
              <a:buNone/>
              <a:defRPr>
                <a:solidFill>
                  <a:srgbClr val="091F2F"/>
                </a:solidFill>
              </a:defRPr>
            </a:lvl9pPr>
          </a:lstStyle>
          <a:p>
            <a:endParaRPr/>
          </a:p>
        </p:txBody>
      </p:sp>
      <p:sp>
        <p:nvSpPr>
          <p:cNvPr id="45" name="Google Shape;45;p6"/>
          <p:cNvSpPr txBox="1">
            <a:spLocks noGrp="1"/>
          </p:cNvSpPr>
          <p:nvPr>
            <p:ph type="subTitle" idx="5"/>
          </p:nvPr>
        </p:nvSpPr>
        <p:spPr>
          <a:xfrm>
            <a:off x="4789750" y="3768050"/>
            <a:ext cx="1999500" cy="7365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None/>
              <a:defRPr i="1">
                <a:latin typeface="Lora"/>
                <a:ea typeface="Lora"/>
                <a:cs typeface="Lora"/>
                <a:sym typeface="Lora"/>
              </a:defRPr>
            </a:lvl1pPr>
            <a:lvl2pPr lvl="1" algn="ctr" rtl="0">
              <a:spcBef>
                <a:spcPts val="0"/>
              </a:spcBef>
              <a:spcAft>
                <a:spcPts val="0"/>
              </a:spcAft>
              <a:buNone/>
              <a:defRPr/>
            </a:lvl2pPr>
            <a:lvl3pPr lvl="2" algn="ctr" rtl="0">
              <a:spcBef>
                <a:spcPts val="0"/>
              </a:spcBef>
              <a:spcAft>
                <a:spcPts val="0"/>
              </a:spcAft>
              <a:buNone/>
              <a:defRPr/>
            </a:lvl3pPr>
            <a:lvl4pPr lvl="3" algn="ctr" rtl="0">
              <a:spcBef>
                <a:spcPts val="0"/>
              </a:spcBef>
              <a:spcAft>
                <a:spcPts val="0"/>
              </a:spcAft>
              <a:buNone/>
              <a:defRPr/>
            </a:lvl4pPr>
            <a:lvl5pPr lvl="4" algn="ctr" rtl="0">
              <a:spcBef>
                <a:spcPts val="0"/>
              </a:spcBef>
              <a:spcAft>
                <a:spcPts val="0"/>
              </a:spcAft>
              <a:buNone/>
              <a:defRPr/>
            </a:lvl5pPr>
            <a:lvl6pPr lvl="5" algn="ctr" rtl="0">
              <a:spcBef>
                <a:spcPts val="0"/>
              </a:spcBef>
              <a:spcAft>
                <a:spcPts val="0"/>
              </a:spcAft>
              <a:buNone/>
              <a:defRPr/>
            </a:lvl6pPr>
            <a:lvl7pPr lvl="6" algn="ctr" rtl="0">
              <a:spcBef>
                <a:spcPts val="0"/>
              </a:spcBef>
              <a:spcAft>
                <a:spcPts val="0"/>
              </a:spcAft>
              <a:buNone/>
              <a:defRPr/>
            </a:lvl7pPr>
            <a:lvl8pPr lvl="7" algn="ctr" rtl="0">
              <a:spcBef>
                <a:spcPts val="0"/>
              </a:spcBef>
              <a:spcAft>
                <a:spcPts val="0"/>
              </a:spcAft>
              <a:buNone/>
              <a:defRPr/>
            </a:lvl8pPr>
            <a:lvl9pPr lvl="8" algn="ctr" rtl="0">
              <a:spcBef>
                <a:spcPts val="0"/>
              </a:spcBef>
              <a:spcAft>
                <a:spcPts val="0"/>
              </a:spcAft>
              <a:buNone/>
              <a:defRPr/>
            </a:lvl9pPr>
          </a:lstStyle>
          <a:p>
            <a:endParaRPr/>
          </a:p>
        </p:txBody>
      </p:sp>
      <p:cxnSp>
        <p:nvCxnSpPr>
          <p:cNvPr id="46" name="Google Shape;46;p6"/>
          <p:cNvCxnSpPr/>
          <p:nvPr/>
        </p:nvCxnSpPr>
        <p:spPr>
          <a:xfrm>
            <a:off x="5114875" y="3774825"/>
            <a:ext cx="1304400" cy="0"/>
          </a:xfrm>
          <a:prstGeom prst="straightConnector1">
            <a:avLst/>
          </a:prstGeom>
          <a:noFill/>
          <a:ln w="19050" cap="flat" cmpd="sng">
            <a:solidFill>
              <a:srgbClr val="FF454A"/>
            </a:solidFill>
            <a:prstDash val="solid"/>
            <a:round/>
            <a:headEnd type="none" w="med" len="med"/>
            <a:tailEnd type="none" w="med" len="med"/>
          </a:ln>
        </p:spPr>
      </p:cxnSp>
      <p:sp>
        <p:nvSpPr>
          <p:cNvPr id="47" name="Google Shape;47;p6"/>
          <p:cNvSpPr txBox="1">
            <a:spLocks noGrp="1"/>
          </p:cNvSpPr>
          <p:nvPr>
            <p:ph type="title" idx="6"/>
          </p:nvPr>
        </p:nvSpPr>
        <p:spPr>
          <a:xfrm>
            <a:off x="4789750" y="3163000"/>
            <a:ext cx="1924800" cy="4848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None/>
              <a:defRPr b="1">
                <a:solidFill>
                  <a:srgbClr val="091F2F"/>
                </a:solidFill>
                <a:latin typeface="Montserrat"/>
                <a:ea typeface="Montserrat"/>
                <a:cs typeface="Montserrat"/>
                <a:sym typeface="Montserrat"/>
              </a:defRPr>
            </a:lvl1pPr>
            <a:lvl2pPr lvl="1" algn="ctr" rtl="0">
              <a:spcBef>
                <a:spcPts val="0"/>
              </a:spcBef>
              <a:spcAft>
                <a:spcPts val="0"/>
              </a:spcAft>
              <a:buNone/>
              <a:defRPr>
                <a:solidFill>
                  <a:srgbClr val="091F2F"/>
                </a:solidFill>
              </a:defRPr>
            </a:lvl2pPr>
            <a:lvl3pPr lvl="2" algn="ctr" rtl="0">
              <a:spcBef>
                <a:spcPts val="0"/>
              </a:spcBef>
              <a:spcAft>
                <a:spcPts val="0"/>
              </a:spcAft>
              <a:buNone/>
              <a:defRPr>
                <a:solidFill>
                  <a:srgbClr val="091F2F"/>
                </a:solidFill>
              </a:defRPr>
            </a:lvl3pPr>
            <a:lvl4pPr lvl="3" algn="ctr" rtl="0">
              <a:spcBef>
                <a:spcPts val="0"/>
              </a:spcBef>
              <a:spcAft>
                <a:spcPts val="0"/>
              </a:spcAft>
              <a:buNone/>
              <a:defRPr>
                <a:solidFill>
                  <a:srgbClr val="091F2F"/>
                </a:solidFill>
              </a:defRPr>
            </a:lvl4pPr>
            <a:lvl5pPr lvl="4" algn="ctr" rtl="0">
              <a:spcBef>
                <a:spcPts val="0"/>
              </a:spcBef>
              <a:spcAft>
                <a:spcPts val="0"/>
              </a:spcAft>
              <a:buNone/>
              <a:defRPr>
                <a:solidFill>
                  <a:srgbClr val="091F2F"/>
                </a:solidFill>
              </a:defRPr>
            </a:lvl5pPr>
            <a:lvl6pPr lvl="5" algn="ctr" rtl="0">
              <a:spcBef>
                <a:spcPts val="0"/>
              </a:spcBef>
              <a:spcAft>
                <a:spcPts val="0"/>
              </a:spcAft>
              <a:buNone/>
              <a:defRPr>
                <a:solidFill>
                  <a:srgbClr val="091F2F"/>
                </a:solidFill>
              </a:defRPr>
            </a:lvl6pPr>
            <a:lvl7pPr lvl="6" algn="ctr" rtl="0">
              <a:spcBef>
                <a:spcPts val="0"/>
              </a:spcBef>
              <a:spcAft>
                <a:spcPts val="0"/>
              </a:spcAft>
              <a:buNone/>
              <a:defRPr>
                <a:solidFill>
                  <a:srgbClr val="091F2F"/>
                </a:solidFill>
              </a:defRPr>
            </a:lvl7pPr>
            <a:lvl8pPr lvl="7" algn="ctr" rtl="0">
              <a:spcBef>
                <a:spcPts val="0"/>
              </a:spcBef>
              <a:spcAft>
                <a:spcPts val="0"/>
              </a:spcAft>
              <a:buNone/>
              <a:defRPr>
                <a:solidFill>
                  <a:srgbClr val="091F2F"/>
                </a:solidFill>
              </a:defRPr>
            </a:lvl8pPr>
            <a:lvl9pPr lvl="8" algn="ctr" rtl="0">
              <a:spcBef>
                <a:spcPts val="0"/>
              </a:spcBef>
              <a:spcAft>
                <a:spcPts val="0"/>
              </a:spcAft>
              <a:buNone/>
              <a:defRPr>
                <a:solidFill>
                  <a:srgbClr val="091F2F"/>
                </a:solidFill>
              </a:defRPr>
            </a:lvl9pPr>
          </a:lstStyle>
          <a:p>
            <a:endParaRPr/>
          </a:p>
        </p:txBody>
      </p:sp>
      <p:sp>
        <p:nvSpPr>
          <p:cNvPr id="48" name="Google Shape;48;p6"/>
          <p:cNvSpPr txBox="1">
            <a:spLocks noGrp="1"/>
          </p:cNvSpPr>
          <p:nvPr>
            <p:ph type="subTitle" idx="7"/>
          </p:nvPr>
        </p:nvSpPr>
        <p:spPr>
          <a:xfrm>
            <a:off x="6907750" y="3768050"/>
            <a:ext cx="1999500" cy="7365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None/>
              <a:defRPr i="1">
                <a:latin typeface="Lora"/>
                <a:ea typeface="Lora"/>
                <a:cs typeface="Lora"/>
                <a:sym typeface="Lora"/>
              </a:defRPr>
            </a:lvl1pPr>
            <a:lvl2pPr lvl="1" algn="ctr" rtl="0">
              <a:spcBef>
                <a:spcPts val="0"/>
              </a:spcBef>
              <a:spcAft>
                <a:spcPts val="0"/>
              </a:spcAft>
              <a:buNone/>
              <a:defRPr/>
            </a:lvl2pPr>
            <a:lvl3pPr lvl="2" algn="ctr" rtl="0">
              <a:spcBef>
                <a:spcPts val="0"/>
              </a:spcBef>
              <a:spcAft>
                <a:spcPts val="0"/>
              </a:spcAft>
              <a:buNone/>
              <a:defRPr/>
            </a:lvl3pPr>
            <a:lvl4pPr lvl="3" algn="ctr" rtl="0">
              <a:spcBef>
                <a:spcPts val="0"/>
              </a:spcBef>
              <a:spcAft>
                <a:spcPts val="0"/>
              </a:spcAft>
              <a:buNone/>
              <a:defRPr/>
            </a:lvl4pPr>
            <a:lvl5pPr lvl="4" algn="ctr" rtl="0">
              <a:spcBef>
                <a:spcPts val="0"/>
              </a:spcBef>
              <a:spcAft>
                <a:spcPts val="0"/>
              </a:spcAft>
              <a:buNone/>
              <a:defRPr/>
            </a:lvl5pPr>
            <a:lvl6pPr lvl="5" algn="ctr" rtl="0">
              <a:spcBef>
                <a:spcPts val="0"/>
              </a:spcBef>
              <a:spcAft>
                <a:spcPts val="0"/>
              </a:spcAft>
              <a:buNone/>
              <a:defRPr/>
            </a:lvl6pPr>
            <a:lvl7pPr lvl="6" algn="ctr" rtl="0">
              <a:spcBef>
                <a:spcPts val="0"/>
              </a:spcBef>
              <a:spcAft>
                <a:spcPts val="0"/>
              </a:spcAft>
              <a:buNone/>
              <a:defRPr/>
            </a:lvl7pPr>
            <a:lvl8pPr lvl="7" algn="ctr" rtl="0">
              <a:spcBef>
                <a:spcPts val="0"/>
              </a:spcBef>
              <a:spcAft>
                <a:spcPts val="0"/>
              </a:spcAft>
              <a:buNone/>
              <a:defRPr/>
            </a:lvl8pPr>
            <a:lvl9pPr lvl="8" algn="ctr" rtl="0">
              <a:spcBef>
                <a:spcPts val="0"/>
              </a:spcBef>
              <a:spcAft>
                <a:spcPts val="0"/>
              </a:spcAft>
              <a:buNone/>
              <a:defRPr/>
            </a:lvl9pPr>
          </a:lstStyle>
          <a:p>
            <a:endParaRPr/>
          </a:p>
        </p:txBody>
      </p:sp>
      <p:cxnSp>
        <p:nvCxnSpPr>
          <p:cNvPr id="49" name="Google Shape;49;p6"/>
          <p:cNvCxnSpPr/>
          <p:nvPr/>
        </p:nvCxnSpPr>
        <p:spPr>
          <a:xfrm>
            <a:off x="7232875" y="3774825"/>
            <a:ext cx="1304400" cy="0"/>
          </a:xfrm>
          <a:prstGeom prst="straightConnector1">
            <a:avLst/>
          </a:prstGeom>
          <a:noFill/>
          <a:ln w="19050" cap="flat" cmpd="sng">
            <a:solidFill>
              <a:srgbClr val="FF454A"/>
            </a:solidFill>
            <a:prstDash val="solid"/>
            <a:round/>
            <a:headEnd type="none" w="med" len="med"/>
            <a:tailEnd type="none" w="med" len="med"/>
          </a:ln>
        </p:spPr>
      </p:cxnSp>
      <p:sp>
        <p:nvSpPr>
          <p:cNvPr id="50" name="Google Shape;50;p6"/>
          <p:cNvSpPr txBox="1">
            <a:spLocks noGrp="1"/>
          </p:cNvSpPr>
          <p:nvPr>
            <p:ph type="title" idx="8"/>
          </p:nvPr>
        </p:nvSpPr>
        <p:spPr>
          <a:xfrm>
            <a:off x="6907750" y="3163000"/>
            <a:ext cx="1924800" cy="4848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None/>
              <a:defRPr b="1">
                <a:solidFill>
                  <a:srgbClr val="091F2F"/>
                </a:solidFill>
                <a:latin typeface="Montserrat"/>
                <a:ea typeface="Montserrat"/>
                <a:cs typeface="Montserrat"/>
                <a:sym typeface="Montserrat"/>
              </a:defRPr>
            </a:lvl1pPr>
            <a:lvl2pPr lvl="1" algn="ctr" rtl="0">
              <a:spcBef>
                <a:spcPts val="0"/>
              </a:spcBef>
              <a:spcAft>
                <a:spcPts val="0"/>
              </a:spcAft>
              <a:buNone/>
              <a:defRPr>
                <a:solidFill>
                  <a:srgbClr val="091F2F"/>
                </a:solidFill>
              </a:defRPr>
            </a:lvl2pPr>
            <a:lvl3pPr lvl="2" algn="ctr" rtl="0">
              <a:spcBef>
                <a:spcPts val="0"/>
              </a:spcBef>
              <a:spcAft>
                <a:spcPts val="0"/>
              </a:spcAft>
              <a:buNone/>
              <a:defRPr>
                <a:solidFill>
                  <a:srgbClr val="091F2F"/>
                </a:solidFill>
              </a:defRPr>
            </a:lvl3pPr>
            <a:lvl4pPr lvl="3" algn="ctr" rtl="0">
              <a:spcBef>
                <a:spcPts val="0"/>
              </a:spcBef>
              <a:spcAft>
                <a:spcPts val="0"/>
              </a:spcAft>
              <a:buNone/>
              <a:defRPr>
                <a:solidFill>
                  <a:srgbClr val="091F2F"/>
                </a:solidFill>
              </a:defRPr>
            </a:lvl4pPr>
            <a:lvl5pPr lvl="4" algn="ctr" rtl="0">
              <a:spcBef>
                <a:spcPts val="0"/>
              </a:spcBef>
              <a:spcAft>
                <a:spcPts val="0"/>
              </a:spcAft>
              <a:buNone/>
              <a:defRPr>
                <a:solidFill>
                  <a:srgbClr val="091F2F"/>
                </a:solidFill>
              </a:defRPr>
            </a:lvl5pPr>
            <a:lvl6pPr lvl="5" algn="ctr" rtl="0">
              <a:spcBef>
                <a:spcPts val="0"/>
              </a:spcBef>
              <a:spcAft>
                <a:spcPts val="0"/>
              </a:spcAft>
              <a:buNone/>
              <a:defRPr>
                <a:solidFill>
                  <a:srgbClr val="091F2F"/>
                </a:solidFill>
              </a:defRPr>
            </a:lvl6pPr>
            <a:lvl7pPr lvl="6" algn="ctr" rtl="0">
              <a:spcBef>
                <a:spcPts val="0"/>
              </a:spcBef>
              <a:spcAft>
                <a:spcPts val="0"/>
              </a:spcAft>
              <a:buNone/>
              <a:defRPr>
                <a:solidFill>
                  <a:srgbClr val="091F2F"/>
                </a:solidFill>
              </a:defRPr>
            </a:lvl7pPr>
            <a:lvl8pPr lvl="7" algn="ctr" rtl="0">
              <a:spcBef>
                <a:spcPts val="0"/>
              </a:spcBef>
              <a:spcAft>
                <a:spcPts val="0"/>
              </a:spcAft>
              <a:buNone/>
              <a:defRPr>
                <a:solidFill>
                  <a:srgbClr val="091F2F"/>
                </a:solidFill>
              </a:defRPr>
            </a:lvl8pPr>
            <a:lvl9pPr lvl="8" algn="ctr" rtl="0">
              <a:spcBef>
                <a:spcPts val="0"/>
              </a:spcBef>
              <a:spcAft>
                <a:spcPts val="0"/>
              </a:spcAft>
              <a:buNone/>
              <a:defRPr>
                <a:solidFill>
                  <a:srgbClr val="091F2F"/>
                </a:solidFill>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meline">
  <p:cSld name="CUSTOM_5">
    <p:spTree>
      <p:nvGrpSpPr>
        <p:cNvPr id="1" name="Shape 51"/>
        <p:cNvGrpSpPr/>
        <p:nvPr/>
      </p:nvGrpSpPr>
      <p:grpSpPr>
        <a:xfrm>
          <a:off x="0" y="0"/>
          <a:ext cx="0" cy="0"/>
          <a:chOff x="0" y="0"/>
          <a:chExt cx="0" cy="0"/>
        </a:xfrm>
      </p:grpSpPr>
      <p:cxnSp>
        <p:nvCxnSpPr>
          <p:cNvPr id="52" name="Google Shape;52;p7"/>
          <p:cNvCxnSpPr/>
          <p:nvPr/>
        </p:nvCxnSpPr>
        <p:spPr>
          <a:xfrm>
            <a:off x="379585" y="596900"/>
            <a:ext cx="8360400" cy="0"/>
          </a:xfrm>
          <a:prstGeom prst="straightConnector1">
            <a:avLst/>
          </a:prstGeom>
          <a:noFill/>
          <a:ln w="28575" cap="flat" cmpd="sng">
            <a:solidFill>
              <a:srgbClr val="091F2F"/>
            </a:solidFill>
            <a:prstDash val="solid"/>
            <a:round/>
            <a:headEnd type="none" w="med" len="med"/>
            <a:tailEnd type="none" w="med" len="med"/>
          </a:ln>
        </p:spPr>
      </p:cxnSp>
      <p:sp>
        <p:nvSpPr>
          <p:cNvPr id="53" name="Google Shape;53;p7"/>
          <p:cNvSpPr txBox="1">
            <a:spLocks noGrp="1"/>
          </p:cNvSpPr>
          <p:nvPr>
            <p:ph type="title"/>
          </p:nvPr>
        </p:nvSpPr>
        <p:spPr>
          <a:xfrm>
            <a:off x="304451" y="157226"/>
            <a:ext cx="3641100" cy="438600"/>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None/>
              <a:defRPr sz="1800" b="1">
                <a:solidFill>
                  <a:srgbClr val="091F2F"/>
                </a:solidFill>
                <a:latin typeface="Montserrat"/>
                <a:ea typeface="Montserrat"/>
                <a:cs typeface="Montserrat"/>
                <a:sym typeface="Montserrat"/>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cxnSp>
        <p:nvCxnSpPr>
          <p:cNvPr id="54" name="Google Shape;54;p7"/>
          <p:cNvCxnSpPr/>
          <p:nvPr/>
        </p:nvCxnSpPr>
        <p:spPr>
          <a:xfrm>
            <a:off x="420075" y="2790116"/>
            <a:ext cx="8336100" cy="0"/>
          </a:xfrm>
          <a:prstGeom prst="straightConnector1">
            <a:avLst/>
          </a:prstGeom>
          <a:noFill/>
          <a:ln w="19050" cap="flat" cmpd="sng">
            <a:solidFill>
              <a:schemeClr val="dk1"/>
            </a:solidFill>
            <a:prstDash val="dot"/>
            <a:round/>
            <a:headEnd type="none" w="med" len="med"/>
            <a:tailEnd type="none" w="med" len="med"/>
          </a:ln>
        </p:spPr>
      </p:cxn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break / big point">
  <p:cSld name="CUSTOM_6">
    <p:spTree>
      <p:nvGrpSpPr>
        <p:cNvPr id="1" name="Shape 55"/>
        <p:cNvGrpSpPr/>
        <p:nvPr/>
      </p:nvGrpSpPr>
      <p:grpSpPr>
        <a:xfrm>
          <a:off x="0" y="0"/>
          <a:ext cx="0" cy="0"/>
          <a:chOff x="0" y="0"/>
          <a:chExt cx="0" cy="0"/>
        </a:xfrm>
      </p:grpSpPr>
      <p:pic>
        <p:nvPicPr>
          <p:cNvPr id="56" name="Google Shape;56;p8"/>
          <p:cNvPicPr preferRelativeResize="0"/>
          <p:nvPr/>
        </p:nvPicPr>
        <p:blipFill rotWithShape="1">
          <a:blip r:embed="rId2">
            <a:alphaModFix/>
          </a:blip>
          <a:srcRect t="13530" b="-13529"/>
          <a:stretch/>
        </p:blipFill>
        <p:spPr>
          <a:xfrm>
            <a:off x="-114298" y="-57150"/>
            <a:ext cx="9334650" cy="6207524"/>
          </a:xfrm>
          <a:prstGeom prst="rect">
            <a:avLst/>
          </a:prstGeom>
          <a:noFill/>
          <a:ln>
            <a:noFill/>
          </a:ln>
        </p:spPr>
      </p:pic>
      <p:pic>
        <p:nvPicPr>
          <p:cNvPr id="57" name="Google Shape;57;p8"/>
          <p:cNvPicPr preferRelativeResize="0"/>
          <p:nvPr/>
        </p:nvPicPr>
        <p:blipFill>
          <a:blip r:embed="rId3">
            <a:alphaModFix/>
          </a:blip>
          <a:stretch>
            <a:fillRect/>
          </a:stretch>
        </p:blipFill>
        <p:spPr>
          <a:xfrm>
            <a:off x="-200025" y="-161925"/>
            <a:ext cx="9603425" cy="5492475"/>
          </a:xfrm>
          <a:prstGeom prst="rect">
            <a:avLst/>
          </a:prstGeom>
          <a:noFill/>
          <a:ln>
            <a:noFill/>
          </a:ln>
        </p:spPr>
      </p:pic>
      <p:cxnSp>
        <p:nvCxnSpPr>
          <p:cNvPr id="58" name="Google Shape;58;p8"/>
          <p:cNvCxnSpPr/>
          <p:nvPr/>
        </p:nvCxnSpPr>
        <p:spPr>
          <a:xfrm rot="10800000" flipH="1">
            <a:off x="379585" y="590600"/>
            <a:ext cx="5049600" cy="6300"/>
          </a:xfrm>
          <a:prstGeom prst="straightConnector1">
            <a:avLst/>
          </a:prstGeom>
          <a:noFill/>
          <a:ln w="28575" cap="flat" cmpd="sng">
            <a:solidFill>
              <a:srgbClr val="FFFFFF"/>
            </a:solidFill>
            <a:prstDash val="solid"/>
            <a:round/>
            <a:headEnd type="none" w="med" len="med"/>
            <a:tailEnd type="none" w="med" len="med"/>
          </a:ln>
        </p:spPr>
      </p:cxnSp>
      <p:sp>
        <p:nvSpPr>
          <p:cNvPr id="59" name="Google Shape;59;p8"/>
          <p:cNvSpPr txBox="1">
            <a:spLocks noGrp="1"/>
          </p:cNvSpPr>
          <p:nvPr>
            <p:ph type="title"/>
          </p:nvPr>
        </p:nvSpPr>
        <p:spPr>
          <a:xfrm>
            <a:off x="304451" y="157226"/>
            <a:ext cx="3641100" cy="438600"/>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None/>
              <a:defRPr sz="1800" b="1">
                <a:solidFill>
                  <a:srgbClr val="FFFFFF"/>
                </a:solidFill>
                <a:latin typeface="Montserrat"/>
                <a:ea typeface="Montserrat"/>
                <a:cs typeface="Montserrat"/>
                <a:sym typeface="Montserrat"/>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
        <p:nvSpPr>
          <p:cNvPr id="60" name="Google Shape;60;p8"/>
          <p:cNvSpPr txBox="1">
            <a:spLocks noGrp="1"/>
          </p:cNvSpPr>
          <p:nvPr>
            <p:ph type="title" idx="2"/>
          </p:nvPr>
        </p:nvSpPr>
        <p:spPr>
          <a:xfrm>
            <a:off x="311700" y="798307"/>
            <a:ext cx="4380300" cy="1814100"/>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None/>
              <a:defRPr sz="3600" b="1">
                <a:solidFill>
                  <a:srgbClr val="FFFFFF"/>
                </a:solidFill>
                <a:latin typeface="Montserrat"/>
                <a:ea typeface="Montserrat"/>
                <a:cs typeface="Montserrat"/>
                <a:sym typeface="Montserrat"/>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slide 2">
  <p:cSld name="TITLE_2">
    <p:spTree>
      <p:nvGrpSpPr>
        <p:cNvPr id="1" name="Shape 61"/>
        <p:cNvGrpSpPr/>
        <p:nvPr/>
      </p:nvGrpSpPr>
      <p:grpSpPr>
        <a:xfrm>
          <a:off x="0" y="0"/>
          <a:ext cx="0" cy="0"/>
          <a:chOff x="0" y="0"/>
          <a:chExt cx="0" cy="0"/>
        </a:xfrm>
      </p:grpSpPr>
      <p:sp>
        <p:nvSpPr>
          <p:cNvPr id="62" name="Google Shape;62;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
        <p:nvSpPr>
          <p:cNvPr id="63" name="Google Shape;63;p9"/>
          <p:cNvSpPr txBox="1">
            <a:spLocks noGrp="1"/>
          </p:cNvSpPr>
          <p:nvPr>
            <p:ph type="title"/>
          </p:nvPr>
        </p:nvSpPr>
        <p:spPr>
          <a:xfrm>
            <a:off x="304451" y="157226"/>
            <a:ext cx="3641100" cy="438600"/>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None/>
              <a:defRPr sz="1800" b="1">
                <a:solidFill>
                  <a:srgbClr val="091F2F"/>
                </a:solidFill>
                <a:latin typeface="Montserrat"/>
                <a:ea typeface="Montserrat"/>
                <a:cs typeface="Montserrat"/>
                <a:sym typeface="Montserrat"/>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
        <p:nvSpPr>
          <p:cNvPr id="64" name="Google Shape;64;p9"/>
          <p:cNvSpPr/>
          <p:nvPr/>
        </p:nvSpPr>
        <p:spPr>
          <a:xfrm>
            <a:off x="432350" y="1304875"/>
            <a:ext cx="2469300" cy="607800"/>
          </a:xfrm>
          <a:prstGeom prst="homePlate">
            <a:avLst>
              <a:gd name="adj" fmla="val 50000"/>
            </a:avLst>
          </a:prstGeom>
          <a:solidFill>
            <a:srgbClr val="091F2F"/>
          </a:solidFill>
          <a:ln>
            <a:noFill/>
          </a:ln>
        </p:spPr>
        <p:txBody>
          <a:bodyPr spcFirstLastPara="1" wrap="square" lIns="121875" tIns="121875" rIns="121875" bIns="121875" anchor="ctr" anchorCtr="0">
            <a:noAutofit/>
          </a:bodyPr>
          <a:lstStyle/>
          <a:p>
            <a:pPr marL="0" lvl="0" indent="0" algn="ctr" rtl="0">
              <a:spcBef>
                <a:spcPts val="0"/>
              </a:spcBef>
              <a:spcAft>
                <a:spcPts val="0"/>
              </a:spcAft>
              <a:buClr>
                <a:srgbClr val="000000"/>
              </a:buClr>
              <a:buSzPts val="1500"/>
              <a:buFont typeface="Arial"/>
              <a:buNone/>
            </a:pPr>
            <a:endParaRPr>
              <a:solidFill>
                <a:srgbClr val="091F2F"/>
              </a:solidFill>
            </a:endParaRPr>
          </a:p>
        </p:txBody>
      </p:sp>
      <p:sp>
        <p:nvSpPr>
          <p:cNvPr id="65" name="Google Shape;65;p9"/>
          <p:cNvSpPr/>
          <p:nvPr/>
        </p:nvSpPr>
        <p:spPr>
          <a:xfrm>
            <a:off x="3044777" y="1304875"/>
            <a:ext cx="2760600" cy="607800"/>
          </a:xfrm>
          <a:prstGeom prst="chevron">
            <a:avLst>
              <a:gd name="adj" fmla="val 50000"/>
            </a:avLst>
          </a:prstGeom>
          <a:solidFill>
            <a:srgbClr val="091F2F"/>
          </a:solidFill>
          <a:ln>
            <a:noFill/>
          </a:ln>
        </p:spPr>
        <p:txBody>
          <a:bodyPr spcFirstLastPara="1" wrap="square" lIns="121875" tIns="121875" rIns="121875" bIns="121875" anchor="ctr" anchorCtr="0">
            <a:noAutofit/>
          </a:bodyPr>
          <a:lstStyle/>
          <a:p>
            <a:pPr marL="0" lvl="0" indent="0" algn="ctr" rtl="0">
              <a:spcBef>
                <a:spcPts val="0"/>
              </a:spcBef>
              <a:spcAft>
                <a:spcPts val="0"/>
              </a:spcAft>
              <a:buClr>
                <a:srgbClr val="000000"/>
              </a:buClr>
              <a:buSzPts val="1500"/>
              <a:buFont typeface="Arial"/>
              <a:buNone/>
            </a:pPr>
            <a:endParaRPr>
              <a:solidFill>
                <a:srgbClr val="091F2F"/>
              </a:solidFill>
            </a:endParaRPr>
          </a:p>
        </p:txBody>
      </p:sp>
      <p:sp>
        <p:nvSpPr>
          <p:cNvPr id="66" name="Google Shape;66;p9"/>
          <p:cNvSpPr/>
          <p:nvPr/>
        </p:nvSpPr>
        <p:spPr>
          <a:xfrm>
            <a:off x="5948502" y="1304875"/>
            <a:ext cx="2760600" cy="607800"/>
          </a:xfrm>
          <a:prstGeom prst="chevron">
            <a:avLst>
              <a:gd name="adj" fmla="val 50000"/>
            </a:avLst>
          </a:prstGeom>
          <a:solidFill>
            <a:srgbClr val="091F2F"/>
          </a:solidFill>
          <a:ln>
            <a:noFill/>
          </a:ln>
        </p:spPr>
        <p:txBody>
          <a:bodyPr spcFirstLastPara="1" wrap="square" lIns="121875" tIns="121875" rIns="121875" bIns="121875" anchor="ctr" anchorCtr="0">
            <a:noAutofit/>
          </a:bodyPr>
          <a:lstStyle/>
          <a:p>
            <a:pPr marL="0" lvl="0" indent="0" algn="ctr" rtl="0">
              <a:spcBef>
                <a:spcPts val="0"/>
              </a:spcBef>
              <a:spcAft>
                <a:spcPts val="0"/>
              </a:spcAft>
              <a:buClr>
                <a:srgbClr val="000000"/>
              </a:buClr>
              <a:buSzPts val="1500"/>
              <a:buFont typeface="Arial"/>
              <a:buNone/>
            </a:pPr>
            <a:endParaRPr>
              <a:solidFill>
                <a:srgbClr val="091F2F"/>
              </a:solidFill>
            </a:endParaRPr>
          </a:p>
        </p:txBody>
      </p:sp>
      <p:cxnSp>
        <p:nvCxnSpPr>
          <p:cNvPr id="67" name="Google Shape;67;p9"/>
          <p:cNvCxnSpPr/>
          <p:nvPr/>
        </p:nvCxnSpPr>
        <p:spPr>
          <a:xfrm>
            <a:off x="379585" y="596900"/>
            <a:ext cx="8360400" cy="0"/>
          </a:xfrm>
          <a:prstGeom prst="straightConnector1">
            <a:avLst/>
          </a:prstGeom>
          <a:noFill/>
          <a:ln w="28575" cap="flat" cmpd="sng">
            <a:solidFill>
              <a:srgbClr val="091F2F"/>
            </a:solidFill>
            <a:prstDash val="solid"/>
            <a:round/>
            <a:headEnd type="none" w="med" len="med"/>
            <a:tailEnd type="none" w="med" len="med"/>
          </a:ln>
        </p:spPr>
      </p:cxnSp>
      <p:sp>
        <p:nvSpPr>
          <p:cNvPr id="68" name="Google Shape;68;p9"/>
          <p:cNvSpPr txBox="1">
            <a:spLocks noGrp="1"/>
          </p:cNvSpPr>
          <p:nvPr>
            <p:ph type="title" idx="2"/>
          </p:nvPr>
        </p:nvSpPr>
        <p:spPr>
          <a:xfrm>
            <a:off x="432350" y="1366375"/>
            <a:ext cx="2339700" cy="484800"/>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None/>
              <a:defRPr b="1">
                <a:solidFill>
                  <a:srgbClr val="FFFFFF"/>
                </a:solidFill>
                <a:latin typeface="Montserrat"/>
                <a:ea typeface="Montserrat"/>
                <a:cs typeface="Montserrat"/>
                <a:sym typeface="Montserrat"/>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a:spcBef>
                <a:spcPts val="0"/>
              </a:spcBef>
              <a:spcAft>
                <a:spcPts val="0"/>
              </a:spcAft>
              <a:buNone/>
              <a:defRPr/>
            </a:lvl9pPr>
          </a:lstStyle>
          <a:p>
            <a:endParaRPr/>
          </a:p>
        </p:txBody>
      </p:sp>
      <p:sp>
        <p:nvSpPr>
          <p:cNvPr id="69" name="Google Shape;69;p9"/>
          <p:cNvSpPr txBox="1">
            <a:spLocks noGrp="1"/>
          </p:cNvSpPr>
          <p:nvPr>
            <p:ph type="title" idx="3"/>
          </p:nvPr>
        </p:nvSpPr>
        <p:spPr>
          <a:xfrm>
            <a:off x="3336150" y="1366375"/>
            <a:ext cx="2339700" cy="484800"/>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None/>
              <a:defRPr b="1">
                <a:solidFill>
                  <a:srgbClr val="FFFFFF"/>
                </a:solidFill>
                <a:latin typeface="Montserrat"/>
                <a:ea typeface="Montserrat"/>
                <a:cs typeface="Montserrat"/>
                <a:sym typeface="Montserrat"/>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
        <p:nvSpPr>
          <p:cNvPr id="70" name="Google Shape;70;p9"/>
          <p:cNvSpPr txBox="1">
            <a:spLocks noGrp="1"/>
          </p:cNvSpPr>
          <p:nvPr>
            <p:ph type="title" idx="4"/>
          </p:nvPr>
        </p:nvSpPr>
        <p:spPr>
          <a:xfrm>
            <a:off x="6254225" y="1366375"/>
            <a:ext cx="2339700" cy="484800"/>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None/>
              <a:defRPr b="1">
                <a:solidFill>
                  <a:srgbClr val="FFFFFF"/>
                </a:solidFill>
                <a:latin typeface="Montserrat"/>
                <a:ea typeface="Montserrat"/>
                <a:cs typeface="Montserrat"/>
                <a:sym typeface="Montserrat"/>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
        <p:nvSpPr>
          <p:cNvPr id="71" name="Google Shape;71;p9"/>
          <p:cNvSpPr txBox="1">
            <a:spLocks noGrp="1"/>
          </p:cNvSpPr>
          <p:nvPr>
            <p:ph type="title" idx="5"/>
          </p:nvPr>
        </p:nvSpPr>
        <p:spPr>
          <a:xfrm>
            <a:off x="432350" y="2169050"/>
            <a:ext cx="2339700" cy="484800"/>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None/>
              <a:defRPr b="1">
                <a:solidFill>
                  <a:srgbClr val="091F2F"/>
                </a:solidFill>
                <a:latin typeface="Montserrat"/>
                <a:ea typeface="Montserrat"/>
                <a:cs typeface="Montserrat"/>
                <a:sym typeface="Montserrat"/>
              </a:defRPr>
            </a:lvl1pPr>
            <a:lvl2pPr lvl="1" rtl="0">
              <a:spcBef>
                <a:spcPts val="0"/>
              </a:spcBef>
              <a:spcAft>
                <a:spcPts val="0"/>
              </a:spcAft>
              <a:buNone/>
              <a:defRPr>
                <a:solidFill>
                  <a:srgbClr val="091F2F"/>
                </a:solidFill>
              </a:defRPr>
            </a:lvl2pPr>
            <a:lvl3pPr lvl="2" rtl="0">
              <a:spcBef>
                <a:spcPts val="0"/>
              </a:spcBef>
              <a:spcAft>
                <a:spcPts val="0"/>
              </a:spcAft>
              <a:buNone/>
              <a:defRPr>
                <a:solidFill>
                  <a:srgbClr val="091F2F"/>
                </a:solidFill>
              </a:defRPr>
            </a:lvl3pPr>
            <a:lvl4pPr lvl="3" rtl="0">
              <a:spcBef>
                <a:spcPts val="0"/>
              </a:spcBef>
              <a:spcAft>
                <a:spcPts val="0"/>
              </a:spcAft>
              <a:buNone/>
              <a:defRPr>
                <a:solidFill>
                  <a:srgbClr val="091F2F"/>
                </a:solidFill>
              </a:defRPr>
            </a:lvl4pPr>
            <a:lvl5pPr lvl="4" rtl="0">
              <a:spcBef>
                <a:spcPts val="0"/>
              </a:spcBef>
              <a:spcAft>
                <a:spcPts val="0"/>
              </a:spcAft>
              <a:buNone/>
              <a:defRPr>
                <a:solidFill>
                  <a:srgbClr val="091F2F"/>
                </a:solidFill>
              </a:defRPr>
            </a:lvl5pPr>
            <a:lvl6pPr lvl="5" rtl="0">
              <a:spcBef>
                <a:spcPts val="0"/>
              </a:spcBef>
              <a:spcAft>
                <a:spcPts val="0"/>
              </a:spcAft>
              <a:buNone/>
              <a:defRPr>
                <a:solidFill>
                  <a:srgbClr val="091F2F"/>
                </a:solidFill>
              </a:defRPr>
            </a:lvl6pPr>
            <a:lvl7pPr lvl="6" rtl="0">
              <a:spcBef>
                <a:spcPts val="0"/>
              </a:spcBef>
              <a:spcAft>
                <a:spcPts val="0"/>
              </a:spcAft>
              <a:buNone/>
              <a:defRPr>
                <a:solidFill>
                  <a:srgbClr val="091F2F"/>
                </a:solidFill>
              </a:defRPr>
            </a:lvl7pPr>
            <a:lvl8pPr lvl="7" rtl="0">
              <a:spcBef>
                <a:spcPts val="0"/>
              </a:spcBef>
              <a:spcAft>
                <a:spcPts val="0"/>
              </a:spcAft>
              <a:buNone/>
              <a:defRPr>
                <a:solidFill>
                  <a:srgbClr val="091F2F"/>
                </a:solidFill>
              </a:defRPr>
            </a:lvl8pPr>
            <a:lvl9pPr lvl="8" rtl="0">
              <a:spcBef>
                <a:spcPts val="0"/>
              </a:spcBef>
              <a:spcAft>
                <a:spcPts val="0"/>
              </a:spcAft>
              <a:buNone/>
              <a:defRPr>
                <a:solidFill>
                  <a:srgbClr val="091F2F"/>
                </a:solidFill>
              </a:defRPr>
            </a:lvl9pPr>
          </a:lstStyle>
          <a:p>
            <a:endParaRPr/>
          </a:p>
        </p:txBody>
      </p:sp>
      <p:sp>
        <p:nvSpPr>
          <p:cNvPr id="72" name="Google Shape;72;p9"/>
          <p:cNvSpPr txBox="1">
            <a:spLocks noGrp="1"/>
          </p:cNvSpPr>
          <p:nvPr>
            <p:ph type="title" idx="6"/>
          </p:nvPr>
        </p:nvSpPr>
        <p:spPr>
          <a:xfrm>
            <a:off x="3336150" y="2169050"/>
            <a:ext cx="2339700" cy="484800"/>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None/>
              <a:defRPr b="1">
                <a:solidFill>
                  <a:srgbClr val="091F2F"/>
                </a:solidFill>
                <a:latin typeface="Montserrat"/>
                <a:ea typeface="Montserrat"/>
                <a:cs typeface="Montserrat"/>
                <a:sym typeface="Montserrat"/>
              </a:defRPr>
            </a:lvl1pPr>
            <a:lvl2pPr lvl="1" rtl="0">
              <a:spcBef>
                <a:spcPts val="0"/>
              </a:spcBef>
              <a:spcAft>
                <a:spcPts val="0"/>
              </a:spcAft>
              <a:buNone/>
              <a:defRPr>
                <a:solidFill>
                  <a:srgbClr val="091F2F"/>
                </a:solidFill>
              </a:defRPr>
            </a:lvl2pPr>
            <a:lvl3pPr lvl="2" rtl="0">
              <a:spcBef>
                <a:spcPts val="0"/>
              </a:spcBef>
              <a:spcAft>
                <a:spcPts val="0"/>
              </a:spcAft>
              <a:buNone/>
              <a:defRPr>
                <a:solidFill>
                  <a:srgbClr val="091F2F"/>
                </a:solidFill>
              </a:defRPr>
            </a:lvl3pPr>
            <a:lvl4pPr lvl="3" rtl="0">
              <a:spcBef>
                <a:spcPts val="0"/>
              </a:spcBef>
              <a:spcAft>
                <a:spcPts val="0"/>
              </a:spcAft>
              <a:buNone/>
              <a:defRPr>
                <a:solidFill>
                  <a:srgbClr val="091F2F"/>
                </a:solidFill>
              </a:defRPr>
            </a:lvl4pPr>
            <a:lvl5pPr lvl="4" rtl="0">
              <a:spcBef>
                <a:spcPts val="0"/>
              </a:spcBef>
              <a:spcAft>
                <a:spcPts val="0"/>
              </a:spcAft>
              <a:buNone/>
              <a:defRPr>
                <a:solidFill>
                  <a:srgbClr val="091F2F"/>
                </a:solidFill>
              </a:defRPr>
            </a:lvl5pPr>
            <a:lvl6pPr lvl="5" rtl="0">
              <a:spcBef>
                <a:spcPts val="0"/>
              </a:spcBef>
              <a:spcAft>
                <a:spcPts val="0"/>
              </a:spcAft>
              <a:buNone/>
              <a:defRPr>
                <a:solidFill>
                  <a:srgbClr val="091F2F"/>
                </a:solidFill>
              </a:defRPr>
            </a:lvl6pPr>
            <a:lvl7pPr lvl="6" rtl="0">
              <a:spcBef>
                <a:spcPts val="0"/>
              </a:spcBef>
              <a:spcAft>
                <a:spcPts val="0"/>
              </a:spcAft>
              <a:buNone/>
              <a:defRPr>
                <a:solidFill>
                  <a:srgbClr val="091F2F"/>
                </a:solidFill>
              </a:defRPr>
            </a:lvl7pPr>
            <a:lvl8pPr lvl="7" rtl="0">
              <a:spcBef>
                <a:spcPts val="0"/>
              </a:spcBef>
              <a:spcAft>
                <a:spcPts val="0"/>
              </a:spcAft>
              <a:buNone/>
              <a:defRPr>
                <a:solidFill>
                  <a:srgbClr val="091F2F"/>
                </a:solidFill>
              </a:defRPr>
            </a:lvl8pPr>
            <a:lvl9pPr lvl="8" rtl="0">
              <a:spcBef>
                <a:spcPts val="0"/>
              </a:spcBef>
              <a:spcAft>
                <a:spcPts val="0"/>
              </a:spcAft>
              <a:buNone/>
              <a:defRPr>
                <a:solidFill>
                  <a:srgbClr val="091F2F"/>
                </a:solidFill>
              </a:defRPr>
            </a:lvl9pPr>
          </a:lstStyle>
          <a:p>
            <a:endParaRPr/>
          </a:p>
        </p:txBody>
      </p:sp>
      <p:sp>
        <p:nvSpPr>
          <p:cNvPr id="73" name="Google Shape;73;p9"/>
          <p:cNvSpPr txBox="1">
            <a:spLocks noGrp="1"/>
          </p:cNvSpPr>
          <p:nvPr>
            <p:ph type="title" idx="7"/>
          </p:nvPr>
        </p:nvSpPr>
        <p:spPr>
          <a:xfrm>
            <a:off x="6254225" y="2169050"/>
            <a:ext cx="2339700" cy="484800"/>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None/>
              <a:defRPr b="1">
                <a:solidFill>
                  <a:srgbClr val="091F2F"/>
                </a:solidFill>
                <a:latin typeface="Montserrat"/>
                <a:ea typeface="Montserrat"/>
                <a:cs typeface="Montserrat"/>
                <a:sym typeface="Montserrat"/>
              </a:defRPr>
            </a:lvl1pPr>
            <a:lvl2pPr lvl="1" rtl="0">
              <a:spcBef>
                <a:spcPts val="0"/>
              </a:spcBef>
              <a:spcAft>
                <a:spcPts val="0"/>
              </a:spcAft>
              <a:buNone/>
              <a:defRPr>
                <a:solidFill>
                  <a:srgbClr val="091F2F"/>
                </a:solidFill>
              </a:defRPr>
            </a:lvl2pPr>
            <a:lvl3pPr lvl="2" rtl="0">
              <a:spcBef>
                <a:spcPts val="0"/>
              </a:spcBef>
              <a:spcAft>
                <a:spcPts val="0"/>
              </a:spcAft>
              <a:buNone/>
              <a:defRPr>
                <a:solidFill>
                  <a:srgbClr val="091F2F"/>
                </a:solidFill>
              </a:defRPr>
            </a:lvl3pPr>
            <a:lvl4pPr lvl="3" rtl="0">
              <a:spcBef>
                <a:spcPts val="0"/>
              </a:spcBef>
              <a:spcAft>
                <a:spcPts val="0"/>
              </a:spcAft>
              <a:buNone/>
              <a:defRPr>
                <a:solidFill>
                  <a:srgbClr val="091F2F"/>
                </a:solidFill>
              </a:defRPr>
            </a:lvl4pPr>
            <a:lvl5pPr lvl="4" rtl="0">
              <a:spcBef>
                <a:spcPts val="0"/>
              </a:spcBef>
              <a:spcAft>
                <a:spcPts val="0"/>
              </a:spcAft>
              <a:buNone/>
              <a:defRPr>
                <a:solidFill>
                  <a:srgbClr val="091F2F"/>
                </a:solidFill>
              </a:defRPr>
            </a:lvl5pPr>
            <a:lvl6pPr lvl="5" rtl="0">
              <a:spcBef>
                <a:spcPts val="0"/>
              </a:spcBef>
              <a:spcAft>
                <a:spcPts val="0"/>
              </a:spcAft>
              <a:buNone/>
              <a:defRPr>
                <a:solidFill>
                  <a:srgbClr val="091F2F"/>
                </a:solidFill>
              </a:defRPr>
            </a:lvl6pPr>
            <a:lvl7pPr lvl="6" rtl="0">
              <a:spcBef>
                <a:spcPts val="0"/>
              </a:spcBef>
              <a:spcAft>
                <a:spcPts val="0"/>
              </a:spcAft>
              <a:buNone/>
              <a:defRPr>
                <a:solidFill>
                  <a:srgbClr val="091F2F"/>
                </a:solidFill>
              </a:defRPr>
            </a:lvl7pPr>
            <a:lvl8pPr lvl="7" rtl="0">
              <a:spcBef>
                <a:spcPts val="0"/>
              </a:spcBef>
              <a:spcAft>
                <a:spcPts val="0"/>
              </a:spcAft>
              <a:buNone/>
              <a:defRPr>
                <a:solidFill>
                  <a:srgbClr val="091F2F"/>
                </a:solidFill>
              </a:defRPr>
            </a:lvl8pPr>
            <a:lvl9pPr lvl="8" rtl="0">
              <a:spcBef>
                <a:spcPts val="0"/>
              </a:spcBef>
              <a:spcAft>
                <a:spcPts val="0"/>
              </a:spcAft>
              <a:buNone/>
              <a:defRPr>
                <a:solidFill>
                  <a:srgbClr val="091F2F"/>
                </a:solidFill>
              </a:defRPr>
            </a:lvl9pPr>
          </a:lstStyle>
          <a:p>
            <a:endParaRPr/>
          </a:p>
        </p:txBody>
      </p:sp>
      <p:sp>
        <p:nvSpPr>
          <p:cNvPr id="74" name="Google Shape;74;p9"/>
          <p:cNvSpPr txBox="1">
            <a:spLocks noGrp="1"/>
          </p:cNvSpPr>
          <p:nvPr>
            <p:ph type="subTitle" idx="1"/>
          </p:nvPr>
        </p:nvSpPr>
        <p:spPr>
          <a:xfrm>
            <a:off x="434024" y="2281471"/>
            <a:ext cx="2383200" cy="736500"/>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None/>
              <a:defRPr i="1">
                <a:latin typeface="Lora"/>
                <a:ea typeface="Lora"/>
                <a:cs typeface="Lora"/>
                <a:sym typeface="Lora"/>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a:spcBef>
                <a:spcPts val="0"/>
              </a:spcBef>
              <a:spcAft>
                <a:spcPts val="0"/>
              </a:spcAft>
              <a:buNone/>
              <a:defRPr/>
            </a:lvl9pPr>
          </a:lstStyle>
          <a:p>
            <a:endParaRPr/>
          </a:p>
        </p:txBody>
      </p:sp>
      <p:sp>
        <p:nvSpPr>
          <p:cNvPr id="75" name="Google Shape;75;p9"/>
          <p:cNvSpPr txBox="1">
            <a:spLocks noGrp="1"/>
          </p:cNvSpPr>
          <p:nvPr>
            <p:ph type="subTitle" idx="8"/>
          </p:nvPr>
        </p:nvSpPr>
        <p:spPr>
          <a:xfrm>
            <a:off x="3344125" y="2278896"/>
            <a:ext cx="2383200" cy="736500"/>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None/>
              <a:defRPr i="1">
                <a:latin typeface="Lora"/>
                <a:ea typeface="Lora"/>
                <a:cs typeface="Lora"/>
                <a:sym typeface="Lora"/>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
        <p:nvSpPr>
          <p:cNvPr id="76" name="Google Shape;76;p9"/>
          <p:cNvSpPr txBox="1">
            <a:spLocks noGrp="1"/>
          </p:cNvSpPr>
          <p:nvPr>
            <p:ph type="subTitle" idx="9"/>
          </p:nvPr>
        </p:nvSpPr>
        <p:spPr>
          <a:xfrm>
            <a:off x="6277525" y="2278896"/>
            <a:ext cx="2383200" cy="736500"/>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None/>
              <a:defRPr i="1">
                <a:latin typeface="Lora"/>
                <a:ea typeface="Lora"/>
                <a:cs typeface="Lora"/>
                <a:sym typeface="Lora"/>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slide 2 1">
  <p:cSld name="TITLE_2_1">
    <p:spTree>
      <p:nvGrpSpPr>
        <p:cNvPr id="1" name="Shape 77"/>
        <p:cNvGrpSpPr/>
        <p:nvPr/>
      </p:nvGrpSpPr>
      <p:grpSpPr>
        <a:xfrm>
          <a:off x="0" y="0"/>
          <a:ext cx="0" cy="0"/>
          <a:chOff x="0" y="0"/>
          <a:chExt cx="0" cy="0"/>
        </a:xfrm>
      </p:grpSpPr>
      <p:sp>
        <p:nvSpPr>
          <p:cNvPr id="78" name="Google Shape;78;p10"/>
          <p:cNvSpPr txBox="1"/>
          <p:nvPr/>
        </p:nvSpPr>
        <p:spPr>
          <a:xfrm>
            <a:off x="3247850" y="1381075"/>
            <a:ext cx="2628900" cy="464100"/>
          </a:xfrm>
          <a:prstGeom prst="rect">
            <a:avLst/>
          </a:prstGeom>
          <a:solidFill>
            <a:srgbClr val="091F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10"/>
          <p:cNvSpPr txBox="1"/>
          <p:nvPr/>
        </p:nvSpPr>
        <p:spPr>
          <a:xfrm>
            <a:off x="6136350" y="1381075"/>
            <a:ext cx="2632500" cy="464100"/>
          </a:xfrm>
          <a:prstGeom prst="rect">
            <a:avLst/>
          </a:prstGeom>
          <a:solidFill>
            <a:srgbClr val="091F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0;p10"/>
          <p:cNvSpPr txBox="1"/>
          <p:nvPr/>
        </p:nvSpPr>
        <p:spPr>
          <a:xfrm>
            <a:off x="355725" y="1381075"/>
            <a:ext cx="2628900" cy="464100"/>
          </a:xfrm>
          <a:prstGeom prst="rect">
            <a:avLst/>
          </a:prstGeom>
          <a:solidFill>
            <a:srgbClr val="091F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
        <p:nvSpPr>
          <p:cNvPr id="82" name="Google Shape;82;p10"/>
          <p:cNvSpPr txBox="1">
            <a:spLocks noGrp="1"/>
          </p:cNvSpPr>
          <p:nvPr>
            <p:ph type="title"/>
          </p:nvPr>
        </p:nvSpPr>
        <p:spPr>
          <a:xfrm>
            <a:off x="304451" y="157226"/>
            <a:ext cx="3641100" cy="438600"/>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None/>
              <a:defRPr sz="1800" b="1">
                <a:solidFill>
                  <a:srgbClr val="091F2F"/>
                </a:solidFill>
                <a:latin typeface="Montserrat"/>
                <a:ea typeface="Montserrat"/>
                <a:cs typeface="Montserrat"/>
                <a:sym typeface="Montserrat"/>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cxnSp>
        <p:nvCxnSpPr>
          <p:cNvPr id="83" name="Google Shape;83;p10"/>
          <p:cNvCxnSpPr/>
          <p:nvPr/>
        </p:nvCxnSpPr>
        <p:spPr>
          <a:xfrm>
            <a:off x="379585" y="596900"/>
            <a:ext cx="8360400" cy="0"/>
          </a:xfrm>
          <a:prstGeom prst="straightConnector1">
            <a:avLst/>
          </a:prstGeom>
          <a:noFill/>
          <a:ln w="28575" cap="flat" cmpd="sng">
            <a:solidFill>
              <a:srgbClr val="091F2F"/>
            </a:solidFill>
            <a:prstDash val="solid"/>
            <a:round/>
            <a:headEnd type="none" w="med" len="med"/>
            <a:tailEnd type="none" w="med" len="med"/>
          </a:ln>
        </p:spPr>
      </p:cxnSp>
      <p:sp>
        <p:nvSpPr>
          <p:cNvPr id="84" name="Google Shape;84;p10"/>
          <p:cNvSpPr txBox="1">
            <a:spLocks noGrp="1"/>
          </p:cNvSpPr>
          <p:nvPr>
            <p:ph type="title" idx="2"/>
          </p:nvPr>
        </p:nvSpPr>
        <p:spPr>
          <a:xfrm>
            <a:off x="432350" y="1366375"/>
            <a:ext cx="2339700" cy="484800"/>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None/>
              <a:defRPr b="1">
                <a:solidFill>
                  <a:srgbClr val="FFFFFF"/>
                </a:solidFill>
                <a:latin typeface="Montserrat"/>
                <a:ea typeface="Montserrat"/>
                <a:cs typeface="Montserrat"/>
                <a:sym typeface="Montserrat"/>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
        <p:nvSpPr>
          <p:cNvPr id="85" name="Google Shape;85;p10"/>
          <p:cNvSpPr txBox="1">
            <a:spLocks noGrp="1"/>
          </p:cNvSpPr>
          <p:nvPr>
            <p:ph type="title" idx="3"/>
          </p:nvPr>
        </p:nvSpPr>
        <p:spPr>
          <a:xfrm>
            <a:off x="6254225" y="1366375"/>
            <a:ext cx="2339700" cy="484800"/>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None/>
              <a:defRPr b="1">
                <a:solidFill>
                  <a:srgbClr val="FFFFFF"/>
                </a:solidFill>
                <a:latin typeface="Montserrat"/>
                <a:ea typeface="Montserrat"/>
                <a:cs typeface="Montserrat"/>
                <a:sym typeface="Montserrat"/>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
        <p:nvSpPr>
          <p:cNvPr id="86" name="Google Shape;86;p10"/>
          <p:cNvSpPr txBox="1">
            <a:spLocks noGrp="1"/>
          </p:cNvSpPr>
          <p:nvPr>
            <p:ph type="title" idx="4"/>
          </p:nvPr>
        </p:nvSpPr>
        <p:spPr>
          <a:xfrm>
            <a:off x="432350" y="2169050"/>
            <a:ext cx="2339700" cy="484800"/>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None/>
              <a:defRPr b="1">
                <a:solidFill>
                  <a:srgbClr val="091F2F"/>
                </a:solidFill>
                <a:latin typeface="Montserrat"/>
                <a:ea typeface="Montserrat"/>
                <a:cs typeface="Montserrat"/>
                <a:sym typeface="Montserrat"/>
              </a:defRPr>
            </a:lvl1pPr>
            <a:lvl2pPr lvl="1" rtl="0">
              <a:spcBef>
                <a:spcPts val="0"/>
              </a:spcBef>
              <a:spcAft>
                <a:spcPts val="0"/>
              </a:spcAft>
              <a:buNone/>
              <a:defRPr>
                <a:solidFill>
                  <a:srgbClr val="091F2F"/>
                </a:solidFill>
              </a:defRPr>
            </a:lvl2pPr>
            <a:lvl3pPr lvl="2" rtl="0">
              <a:spcBef>
                <a:spcPts val="0"/>
              </a:spcBef>
              <a:spcAft>
                <a:spcPts val="0"/>
              </a:spcAft>
              <a:buNone/>
              <a:defRPr>
                <a:solidFill>
                  <a:srgbClr val="091F2F"/>
                </a:solidFill>
              </a:defRPr>
            </a:lvl3pPr>
            <a:lvl4pPr lvl="3" rtl="0">
              <a:spcBef>
                <a:spcPts val="0"/>
              </a:spcBef>
              <a:spcAft>
                <a:spcPts val="0"/>
              </a:spcAft>
              <a:buNone/>
              <a:defRPr>
                <a:solidFill>
                  <a:srgbClr val="091F2F"/>
                </a:solidFill>
              </a:defRPr>
            </a:lvl4pPr>
            <a:lvl5pPr lvl="4" rtl="0">
              <a:spcBef>
                <a:spcPts val="0"/>
              </a:spcBef>
              <a:spcAft>
                <a:spcPts val="0"/>
              </a:spcAft>
              <a:buNone/>
              <a:defRPr>
                <a:solidFill>
                  <a:srgbClr val="091F2F"/>
                </a:solidFill>
              </a:defRPr>
            </a:lvl5pPr>
            <a:lvl6pPr lvl="5" rtl="0">
              <a:spcBef>
                <a:spcPts val="0"/>
              </a:spcBef>
              <a:spcAft>
                <a:spcPts val="0"/>
              </a:spcAft>
              <a:buNone/>
              <a:defRPr>
                <a:solidFill>
                  <a:srgbClr val="091F2F"/>
                </a:solidFill>
              </a:defRPr>
            </a:lvl6pPr>
            <a:lvl7pPr lvl="6" rtl="0">
              <a:spcBef>
                <a:spcPts val="0"/>
              </a:spcBef>
              <a:spcAft>
                <a:spcPts val="0"/>
              </a:spcAft>
              <a:buNone/>
              <a:defRPr>
                <a:solidFill>
                  <a:srgbClr val="091F2F"/>
                </a:solidFill>
              </a:defRPr>
            </a:lvl7pPr>
            <a:lvl8pPr lvl="7" rtl="0">
              <a:spcBef>
                <a:spcPts val="0"/>
              </a:spcBef>
              <a:spcAft>
                <a:spcPts val="0"/>
              </a:spcAft>
              <a:buNone/>
              <a:defRPr>
                <a:solidFill>
                  <a:srgbClr val="091F2F"/>
                </a:solidFill>
              </a:defRPr>
            </a:lvl8pPr>
            <a:lvl9pPr lvl="8" rtl="0">
              <a:spcBef>
                <a:spcPts val="0"/>
              </a:spcBef>
              <a:spcAft>
                <a:spcPts val="0"/>
              </a:spcAft>
              <a:buNone/>
              <a:defRPr>
                <a:solidFill>
                  <a:srgbClr val="091F2F"/>
                </a:solidFill>
              </a:defRPr>
            </a:lvl9pPr>
          </a:lstStyle>
          <a:p>
            <a:endParaRPr/>
          </a:p>
        </p:txBody>
      </p:sp>
      <p:sp>
        <p:nvSpPr>
          <p:cNvPr id="87" name="Google Shape;87;p10"/>
          <p:cNvSpPr txBox="1">
            <a:spLocks noGrp="1"/>
          </p:cNvSpPr>
          <p:nvPr>
            <p:ph type="title" idx="5"/>
          </p:nvPr>
        </p:nvSpPr>
        <p:spPr>
          <a:xfrm>
            <a:off x="3336150" y="2169050"/>
            <a:ext cx="2339700" cy="484800"/>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None/>
              <a:defRPr b="1">
                <a:solidFill>
                  <a:srgbClr val="091F2F"/>
                </a:solidFill>
                <a:latin typeface="Montserrat"/>
                <a:ea typeface="Montserrat"/>
                <a:cs typeface="Montserrat"/>
                <a:sym typeface="Montserrat"/>
              </a:defRPr>
            </a:lvl1pPr>
            <a:lvl2pPr lvl="1" rtl="0">
              <a:spcBef>
                <a:spcPts val="0"/>
              </a:spcBef>
              <a:spcAft>
                <a:spcPts val="0"/>
              </a:spcAft>
              <a:buNone/>
              <a:defRPr>
                <a:solidFill>
                  <a:srgbClr val="091F2F"/>
                </a:solidFill>
              </a:defRPr>
            </a:lvl2pPr>
            <a:lvl3pPr lvl="2" rtl="0">
              <a:spcBef>
                <a:spcPts val="0"/>
              </a:spcBef>
              <a:spcAft>
                <a:spcPts val="0"/>
              </a:spcAft>
              <a:buNone/>
              <a:defRPr>
                <a:solidFill>
                  <a:srgbClr val="091F2F"/>
                </a:solidFill>
              </a:defRPr>
            </a:lvl3pPr>
            <a:lvl4pPr lvl="3" rtl="0">
              <a:spcBef>
                <a:spcPts val="0"/>
              </a:spcBef>
              <a:spcAft>
                <a:spcPts val="0"/>
              </a:spcAft>
              <a:buNone/>
              <a:defRPr>
                <a:solidFill>
                  <a:srgbClr val="091F2F"/>
                </a:solidFill>
              </a:defRPr>
            </a:lvl4pPr>
            <a:lvl5pPr lvl="4" rtl="0">
              <a:spcBef>
                <a:spcPts val="0"/>
              </a:spcBef>
              <a:spcAft>
                <a:spcPts val="0"/>
              </a:spcAft>
              <a:buNone/>
              <a:defRPr>
                <a:solidFill>
                  <a:srgbClr val="091F2F"/>
                </a:solidFill>
              </a:defRPr>
            </a:lvl5pPr>
            <a:lvl6pPr lvl="5" rtl="0">
              <a:spcBef>
                <a:spcPts val="0"/>
              </a:spcBef>
              <a:spcAft>
                <a:spcPts val="0"/>
              </a:spcAft>
              <a:buNone/>
              <a:defRPr>
                <a:solidFill>
                  <a:srgbClr val="091F2F"/>
                </a:solidFill>
              </a:defRPr>
            </a:lvl6pPr>
            <a:lvl7pPr lvl="6" rtl="0">
              <a:spcBef>
                <a:spcPts val="0"/>
              </a:spcBef>
              <a:spcAft>
                <a:spcPts val="0"/>
              </a:spcAft>
              <a:buNone/>
              <a:defRPr>
                <a:solidFill>
                  <a:srgbClr val="091F2F"/>
                </a:solidFill>
              </a:defRPr>
            </a:lvl7pPr>
            <a:lvl8pPr lvl="7" rtl="0">
              <a:spcBef>
                <a:spcPts val="0"/>
              </a:spcBef>
              <a:spcAft>
                <a:spcPts val="0"/>
              </a:spcAft>
              <a:buNone/>
              <a:defRPr>
                <a:solidFill>
                  <a:srgbClr val="091F2F"/>
                </a:solidFill>
              </a:defRPr>
            </a:lvl8pPr>
            <a:lvl9pPr lvl="8" rtl="0">
              <a:spcBef>
                <a:spcPts val="0"/>
              </a:spcBef>
              <a:spcAft>
                <a:spcPts val="0"/>
              </a:spcAft>
              <a:buNone/>
              <a:defRPr>
                <a:solidFill>
                  <a:srgbClr val="091F2F"/>
                </a:solidFill>
              </a:defRPr>
            </a:lvl9pPr>
          </a:lstStyle>
          <a:p>
            <a:endParaRPr/>
          </a:p>
        </p:txBody>
      </p:sp>
      <p:sp>
        <p:nvSpPr>
          <p:cNvPr id="88" name="Google Shape;88;p10"/>
          <p:cNvSpPr txBox="1">
            <a:spLocks noGrp="1"/>
          </p:cNvSpPr>
          <p:nvPr>
            <p:ph type="title" idx="6"/>
          </p:nvPr>
        </p:nvSpPr>
        <p:spPr>
          <a:xfrm>
            <a:off x="6254225" y="2169050"/>
            <a:ext cx="2339700" cy="484800"/>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None/>
              <a:defRPr b="1">
                <a:solidFill>
                  <a:srgbClr val="091F2F"/>
                </a:solidFill>
                <a:latin typeface="Montserrat"/>
                <a:ea typeface="Montserrat"/>
                <a:cs typeface="Montserrat"/>
                <a:sym typeface="Montserrat"/>
              </a:defRPr>
            </a:lvl1pPr>
            <a:lvl2pPr lvl="1" rtl="0">
              <a:spcBef>
                <a:spcPts val="0"/>
              </a:spcBef>
              <a:spcAft>
                <a:spcPts val="0"/>
              </a:spcAft>
              <a:buNone/>
              <a:defRPr>
                <a:solidFill>
                  <a:srgbClr val="091F2F"/>
                </a:solidFill>
              </a:defRPr>
            </a:lvl2pPr>
            <a:lvl3pPr lvl="2" rtl="0">
              <a:spcBef>
                <a:spcPts val="0"/>
              </a:spcBef>
              <a:spcAft>
                <a:spcPts val="0"/>
              </a:spcAft>
              <a:buNone/>
              <a:defRPr>
                <a:solidFill>
                  <a:srgbClr val="091F2F"/>
                </a:solidFill>
              </a:defRPr>
            </a:lvl3pPr>
            <a:lvl4pPr lvl="3" rtl="0">
              <a:spcBef>
                <a:spcPts val="0"/>
              </a:spcBef>
              <a:spcAft>
                <a:spcPts val="0"/>
              </a:spcAft>
              <a:buNone/>
              <a:defRPr>
                <a:solidFill>
                  <a:srgbClr val="091F2F"/>
                </a:solidFill>
              </a:defRPr>
            </a:lvl4pPr>
            <a:lvl5pPr lvl="4" rtl="0">
              <a:spcBef>
                <a:spcPts val="0"/>
              </a:spcBef>
              <a:spcAft>
                <a:spcPts val="0"/>
              </a:spcAft>
              <a:buNone/>
              <a:defRPr>
                <a:solidFill>
                  <a:srgbClr val="091F2F"/>
                </a:solidFill>
              </a:defRPr>
            </a:lvl5pPr>
            <a:lvl6pPr lvl="5" rtl="0">
              <a:spcBef>
                <a:spcPts val="0"/>
              </a:spcBef>
              <a:spcAft>
                <a:spcPts val="0"/>
              </a:spcAft>
              <a:buNone/>
              <a:defRPr>
                <a:solidFill>
                  <a:srgbClr val="091F2F"/>
                </a:solidFill>
              </a:defRPr>
            </a:lvl6pPr>
            <a:lvl7pPr lvl="6" rtl="0">
              <a:spcBef>
                <a:spcPts val="0"/>
              </a:spcBef>
              <a:spcAft>
                <a:spcPts val="0"/>
              </a:spcAft>
              <a:buNone/>
              <a:defRPr>
                <a:solidFill>
                  <a:srgbClr val="091F2F"/>
                </a:solidFill>
              </a:defRPr>
            </a:lvl7pPr>
            <a:lvl8pPr lvl="7" rtl="0">
              <a:spcBef>
                <a:spcPts val="0"/>
              </a:spcBef>
              <a:spcAft>
                <a:spcPts val="0"/>
              </a:spcAft>
              <a:buNone/>
              <a:defRPr>
                <a:solidFill>
                  <a:srgbClr val="091F2F"/>
                </a:solidFill>
              </a:defRPr>
            </a:lvl8pPr>
            <a:lvl9pPr lvl="8" rtl="0">
              <a:spcBef>
                <a:spcPts val="0"/>
              </a:spcBef>
              <a:spcAft>
                <a:spcPts val="0"/>
              </a:spcAft>
              <a:buNone/>
              <a:defRPr>
                <a:solidFill>
                  <a:srgbClr val="091F2F"/>
                </a:solidFill>
              </a:defRPr>
            </a:lvl9pPr>
          </a:lstStyle>
          <a:p>
            <a:endParaRPr/>
          </a:p>
        </p:txBody>
      </p:sp>
      <p:sp>
        <p:nvSpPr>
          <p:cNvPr id="89" name="Google Shape;89;p10"/>
          <p:cNvSpPr txBox="1">
            <a:spLocks noGrp="1"/>
          </p:cNvSpPr>
          <p:nvPr>
            <p:ph type="subTitle" idx="1"/>
          </p:nvPr>
        </p:nvSpPr>
        <p:spPr>
          <a:xfrm>
            <a:off x="434024" y="2364603"/>
            <a:ext cx="2383200" cy="736500"/>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None/>
              <a:defRPr i="1">
                <a:latin typeface="Lora"/>
                <a:ea typeface="Lora"/>
                <a:cs typeface="Lora"/>
                <a:sym typeface="Lora"/>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
        <p:nvSpPr>
          <p:cNvPr id="90" name="Google Shape;90;p10"/>
          <p:cNvSpPr txBox="1">
            <a:spLocks noGrp="1"/>
          </p:cNvSpPr>
          <p:nvPr>
            <p:ph type="subTitle" idx="7"/>
          </p:nvPr>
        </p:nvSpPr>
        <p:spPr>
          <a:xfrm>
            <a:off x="3344125" y="2362028"/>
            <a:ext cx="2383200" cy="736500"/>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None/>
              <a:defRPr i="1">
                <a:latin typeface="Lora"/>
                <a:ea typeface="Lora"/>
                <a:cs typeface="Lora"/>
                <a:sym typeface="Lora"/>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
        <p:nvSpPr>
          <p:cNvPr id="91" name="Google Shape;91;p10"/>
          <p:cNvSpPr txBox="1">
            <a:spLocks noGrp="1"/>
          </p:cNvSpPr>
          <p:nvPr>
            <p:ph type="subTitle" idx="8"/>
          </p:nvPr>
        </p:nvSpPr>
        <p:spPr>
          <a:xfrm>
            <a:off x="6277525" y="2362028"/>
            <a:ext cx="2383200" cy="736500"/>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None/>
              <a:defRPr i="1">
                <a:latin typeface="Lora"/>
                <a:ea typeface="Lora"/>
                <a:cs typeface="Lora"/>
                <a:sym typeface="Lora"/>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
        <p:nvSpPr>
          <p:cNvPr id="92" name="Google Shape;92;p10"/>
          <p:cNvSpPr txBox="1">
            <a:spLocks noGrp="1"/>
          </p:cNvSpPr>
          <p:nvPr>
            <p:ph type="title" idx="9"/>
          </p:nvPr>
        </p:nvSpPr>
        <p:spPr>
          <a:xfrm>
            <a:off x="3336150" y="1366375"/>
            <a:ext cx="2339700" cy="484800"/>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None/>
              <a:defRPr b="1">
                <a:solidFill>
                  <a:srgbClr val="FFFFFF"/>
                </a:solidFill>
                <a:latin typeface="Montserrat"/>
                <a:ea typeface="Montserrat"/>
                <a:cs typeface="Montserrat"/>
                <a:sym typeface="Montserrat"/>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slideLayout" Target="../slideLayouts/slideLayout30.xml"/><Relationship Id="rId18" Type="http://schemas.openxmlformats.org/officeDocument/2006/relationships/theme" Target="../theme/theme2.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17" Type="http://schemas.openxmlformats.org/officeDocument/2006/relationships/slideLayout" Target="../slideLayouts/slideLayout34.xml"/><Relationship Id="rId2" Type="http://schemas.openxmlformats.org/officeDocument/2006/relationships/slideLayout" Target="../slideLayouts/slideLayout19.xml"/><Relationship Id="rId16" Type="http://schemas.openxmlformats.org/officeDocument/2006/relationships/slideLayout" Target="../slideLayouts/slideLayout33.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5" Type="http://schemas.openxmlformats.org/officeDocument/2006/relationships/slideLayout" Target="../slideLayouts/slideLayout3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pearmint">
    <p:bg>
      <p:bgPr>
        <a:solidFill>
          <a:srgbClr val="FFFFFF"/>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rtl="0">
              <a:buNone/>
              <a:defRPr sz="1000">
                <a:solidFill>
                  <a:schemeClr val="dk1"/>
                </a:solidFill>
                <a:latin typeface="Proxima Nova"/>
                <a:ea typeface="Proxima Nova"/>
                <a:cs typeface="Proxima Nova"/>
                <a:sym typeface="Proxima Nova"/>
              </a:defRPr>
            </a:lvl1pPr>
            <a:lvl2pPr lvl="1" algn="r" rtl="0">
              <a:buNone/>
              <a:defRPr sz="1000">
                <a:solidFill>
                  <a:schemeClr val="dk1"/>
                </a:solidFill>
                <a:latin typeface="Proxima Nova"/>
                <a:ea typeface="Proxima Nova"/>
                <a:cs typeface="Proxima Nova"/>
                <a:sym typeface="Proxima Nova"/>
              </a:defRPr>
            </a:lvl2pPr>
            <a:lvl3pPr lvl="2" algn="r" rtl="0">
              <a:buNone/>
              <a:defRPr sz="1000">
                <a:solidFill>
                  <a:schemeClr val="dk1"/>
                </a:solidFill>
                <a:latin typeface="Proxima Nova"/>
                <a:ea typeface="Proxima Nova"/>
                <a:cs typeface="Proxima Nova"/>
                <a:sym typeface="Proxima Nova"/>
              </a:defRPr>
            </a:lvl3pPr>
            <a:lvl4pPr lvl="3" algn="r" rtl="0">
              <a:buNone/>
              <a:defRPr sz="1000">
                <a:solidFill>
                  <a:schemeClr val="dk1"/>
                </a:solidFill>
                <a:latin typeface="Proxima Nova"/>
                <a:ea typeface="Proxima Nova"/>
                <a:cs typeface="Proxima Nova"/>
                <a:sym typeface="Proxima Nova"/>
              </a:defRPr>
            </a:lvl4pPr>
            <a:lvl5pPr lvl="4" algn="r" rtl="0">
              <a:buNone/>
              <a:defRPr sz="1000">
                <a:solidFill>
                  <a:schemeClr val="dk1"/>
                </a:solidFill>
                <a:latin typeface="Proxima Nova"/>
                <a:ea typeface="Proxima Nova"/>
                <a:cs typeface="Proxima Nova"/>
                <a:sym typeface="Proxima Nova"/>
              </a:defRPr>
            </a:lvl5pPr>
            <a:lvl6pPr lvl="5" algn="r" rtl="0">
              <a:buNone/>
              <a:defRPr sz="1000">
                <a:solidFill>
                  <a:schemeClr val="dk1"/>
                </a:solidFill>
                <a:latin typeface="Proxima Nova"/>
                <a:ea typeface="Proxima Nova"/>
                <a:cs typeface="Proxima Nova"/>
                <a:sym typeface="Proxima Nova"/>
              </a:defRPr>
            </a:lvl6pPr>
            <a:lvl7pPr lvl="6" algn="r" rtl="0">
              <a:buNone/>
              <a:defRPr sz="1000">
                <a:solidFill>
                  <a:schemeClr val="dk1"/>
                </a:solidFill>
                <a:latin typeface="Proxima Nova"/>
                <a:ea typeface="Proxima Nova"/>
                <a:cs typeface="Proxima Nova"/>
                <a:sym typeface="Proxima Nova"/>
              </a:defRPr>
            </a:lvl7pPr>
            <a:lvl8pPr lvl="7" algn="r" rtl="0">
              <a:buNone/>
              <a:defRPr sz="1000">
                <a:solidFill>
                  <a:schemeClr val="dk1"/>
                </a:solidFill>
                <a:latin typeface="Proxima Nova"/>
                <a:ea typeface="Proxima Nova"/>
                <a:cs typeface="Proxima Nova"/>
                <a:sym typeface="Proxima Nova"/>
              </a:defRPr>
            </a:lvl8pPr>
            <a:lvl9pPr lvl="8" algn="r" rtl="0">
              <a:buNone/>
              <a:defRPr sz="1000">
                <a:solidFill>
                  <a:schemeClr val="dk1"/>
                </a:solidFill>
                <a:latin typeface="Proxima Nova"/>
                <a:ea typeface="Proxima Nova"/>
                <a:cs typeface="Proxima Nova"/>
                <a:sym typeface="Proxima Nova"/>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name="spearmint">
    <p:bg>
      <p:bgPr>
        <a:solidFill>
          <a:schemeClr val="lt1"/>
        </a:solidFill>
        <a:effectLst/>
      </p:bgPr>
    </p:bg>
    <p:spTree>
      <p:nvGrpSpPr>
        <p:cNvPr id="1" name="Shape 138"/>
        <p:cNvGrpSpPr/>
        <p:nvPr/>
      </p:nvGrpSpPr>
      <p:grpSpPr>
        <a:xfrm>
          <a:off x="0" y="0"/>
          <a:ext cx="0" cy="0"/>
          <a:chOff x="0" y="0"/>
          <a:chExt cx="0" cy="0"/>
        </a:xfrm>
      </p:grpSpPr>
      <p:sp>
        <p:nvSpPr>
          <p:cNvPr id="139" name="Google Shape;139;p1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rtl="0">
              <a:buNone/>
              <a:defRPr sz="1000">
                <a:solidFill>
                  <a:schemeClr val="dk1"/>
                </a:solidFill>
                <a:latin typeface="Proxima Nova"/>
                <a:ea typeface="Proxima Nova"/>
                <a:cs typeface="Proxima Nova"/>
                <a:sym typeface="Proxima Nova"/>
              </a:defRPr>
            </a:lvl1pPr>
            <a:lvl2pPr lvl="1" algn="r" rtl="0">
              <a:buNone/>
              <a:defRPr sz="1000">
                <a:solidFill>
                  <a:schemeClr val="dk1"/>
                </a:solidFill>
                <a:latin typeface="Proxima Nova"/>
                <a:ea typeface="Proxima Nova"/>
                <a:cs typeface="Proxima Nova"/>
                <a:sym typeface="Proxima Nova"/>
              </a:defRPr>
            </a:lvl2pPr>
            <a:lvl3pPr lvl="2" algn="r" rtl="0">
              <a:buNone/>
              <a:defRPr sz="1000">
                <a:solidFill>
                  <a:schemeClr val="dk1"/>
                </a:solidFill>
                <a:latin typeface="Proxima Nova"/>
                <a:ea typeface="Proxima Nova"/>
                <a:cs typeface="Proxima Nova"/>
                <a:sym typeface="Proxima Nova"/>
              </a:defRPr>
            </a:lvl3pPr>
            <a:lvl4pPr lvl="3" algn="r" rtl="0">
              <a:buNone/>
              <a:defRPr sz="1000">
                <a:solidFill>
                  <a:schemeClr val="dk1"/>
                </a:solidFill>
                <a:latin typeface="Proxima Nova"/>
                <a:ea typeface="Proxima Nova"/>
                <a:cs typeface="Proxima Nova"/>
                <a:sym typeface="Proxima Nova"/>
              </a:defRPr>
            </a:lvl4pPr>
            <a:lvl5pPr lvl="4" algn="r" rtl="0">
              <a:buNone/>
              <a:defRPr sz="1000">
                <a:solidFill>
                  <a:schemeClr val="dk1"/>
                </a:solidFill>
                <a:latin typeface="Proxima Nova"/>
                <a:ea typeface="Proxima Nova"/>
                <a:cs typeface="Proxima Nova"/>
                <a:sym typeface="Proxima Nova"/>
              </a:defRPr>
            </a:lvl5pPr>
            <a:lvl6pPr lvl="5" algn="r" rtl="0">
              <a:buNone/>
              <a:defRPr sz="1000">
                <a:solidFill>
                  <a:schemeClr val="dk1"/>
                </a:solidFill>
                <a:latin typeface="Proxima Nova"/>
                <a:ea typeface="Proxima Nova"/>
                <a:cs typeface="Proxima Nova"/>
                <a:sym typeface="Proxima Nova"/>
              </a:defRPr>
            </a:lvl6pPr>
            <a:lvl7pPr lvl="6" algn="r" rtl="0">
              <a:buNone/>
              <a:defRPr sz="1000">
                <a:solidFill>
                  <a:schemeClr val="dk1"/>
                </a:solidFill>
                <a:latin typeface="Proxima Nova"/>
                <a:ea typeface="Proxima Nova"/>
                <a:cs typeface="Proxima Nova"/>
                <a:sym typeface="Proxima Nova"/>
              </a:defRPr>
            </a:lvl7pPr>
            <a:lvl8pPr lvl="7" algn="r" rtl="0">
              <a:buNone/>
              <a:defRPr sz="1000">
                <a:solidFill>
                  <a:schemeClr val="dk1"/>
                </a:solidFill>
                <a:latin typeface="Proxima Nova"/>
                <a:ea typeface="Proxima Nova"/>
                <a:cs typeface="Proxima Nova"/>
                <a:sym typeface="Proxima Nova"/>
              </a:defRPr>
            </a:lvl8pPr>
            <a:lvl9pPr lvl="8" algn="r" rtl="0">
              <a:buNone/>
              <a:defRPr sz="1000">
                <a:solidFill>
                  <a:schemeClr val="dk1"/>
                </a:solidFill>
                <a:latin typeface="Proxima Nova"/>
                <a:ea typeface="Proxima Nova"/>
                <a:cs typeface="Proxima Nova"/>
                <a:sym typeface="Proxima Nova"/>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 id="2147483669" r:id="rId5"/>
    <p:sldLayoutId id="2147483670" r:id="rId6"/>
    <p:sldLayoutId id="2147483671" r:id="rId7"/>
    <p:sldLayoutId id="2147483672" r:id="rId8"/>
    <p:sldLayoutId id="2147483673" r:id="rId9"/>
    <p:sldLayoutId id="2147483674" r:id="rId10"/>
    <p:sldLayoutId id="2147483675" r:id="rId11"/>
    <p:sldLayoutId id="2147483676" r:id="rId12"/>
    <p:sldLayoutId id="2147483677" r:id="rId13"/>
    <p:sldLayoutId id="2147483678" r:id="rId14"/>
    <p:sldLayoutId id="2147483679" r:id="rId15"/>
    <p:sldLayoutId id="2147483680" r:id="rId16"/>
    <p:sldLayoutId id="2147483681" r:id="rId1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9.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6.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xml"/><Relationship Id="rId1" Type="http://schemas.openxmlformats.org/officeDocument/2006/relationships/slideLayout" Target="../slideLayouts/slideLayout26.xml"/></Relationships>
</file>

<file path=ppt/slides/_rels/slide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xml"/><Relationship Id="rId1" Type="http://schemas.openxmlformats.org/officeDocument/2006/relationships/slideLayout" Target="../slideLayouts/slideLayout26.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6.xml"/></Relationships>
</file>

<file path=ppt/slides/_rels/slide5.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5.xml"/><Relationship Id="rId1" Type="http://schemas.openxmlformats.org/officeDocument/2006/relationships/slideLayout" Target="../slideLayouts/slideLayout26.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6.xml"/><Relationship Id="rId1" Type="http://schemas.openxmlformats.org/officeDocument/2006/relationships/slideLayout" Target="../slideLayouts/slideLayout26.xml"/><Relationship Id="rId5" Type="http://schemas.openxmlformats.org/officeDocument/2006/relationships/image" Target="../media/image27.png"/><Relationship Id="rId4" Type="http://schemas.openxmlformats.org/officeDocument/2006/relationships/image" Target="../media/image26.png"/></Relationships>
</file>

<file path=ppt/slides/_rels/slide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7.xml"/><Relationship Id="rId1" Type="http://schemas.openxmlformats.org/officeDocument/2006/relationships/slideLayout" Target="../slideLayouts/slideLayout26.xml"/><Relationship Id="rId4" Type="http://schemas.openxmlformats.org/officeDocument/2006/relationships/image" Target="../media/image29.png"/></Relationships>
</file>

<file path=ppt/slides/_rels/slide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8.xml"/><Relationship Id="rId1" Type="http://schemas.openxmlformats.org/officeDocument/2006/relationships/slideLayout" Target="../slideLayouts/slideLayout26.xml"/><Relationship Id="rId5" Type="http://schemas.openxmlformats.org/officeDocument/2006/relationships/image" Target="../media/image32.png"/><Relationship Id="rId4" Type="http://schemas.openxmlformats.org/officeDocument/2006/relationships/image" Target="../media/image31.png"/></Relationships>
</file>

<file path=ppt/slides/_rels/slide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9.xml"/><Relationship Id="rId1" Type="http://schemas.openxmlformats.org/officeDocument/2006/relationships/slideLayout" Target="../slideLayouts/slideLayout26.xml"/><Relationship Id="rId4" Type="http://schemas.openxmlformats.org/officeDocument/2006/relationships/image" Target="../media/image3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71"/>
        <p:cNvGrpSpPr/>
        <p:nvPr/>
      </p:nvGrpSpPr>
      <p:grpSpPr>
        <a:xfrm>
          <a:off x="0" y="0"/>
          <a:ext cx="0" cy="0"/>
          <a:chOff x="0" y="0"/>
          <a:chExt cx="0" cy="0"/>
        </a:xfrm>
      </p:grpSpPr>
      <p:sp>
        <p:nvSpPr>
          <p:cNvPr id="272" name="Google Shape;272;p37"/>
          <p:cNvSpPr txBox="1">
            <a:spLocks noGrp="1"/>
          </p:cNvSpPr>
          <p:nvPr>
            <p:ph type="title"/>
          </p:nvPr>
        </p:nvSpPr>
        <p:spPr>
          <a:xfrm>
            <a:off x="311700" y="1752500"/>
            <a:ext cx="8520600" cy="572700"/>
          </a:xfrm>
          <a:prstGeom prst="rect">
            <a:avLst/>
          </a:prstGeom>
        </p:spPr>
        <p:txBody>
          <a:bodyPr spcFirstLastPara="1" wrap="square" lIns="91425" tIns="91425" rIns="91425" bIns="91425" anchor="ctr" anchorCtr="0">
            <a:noAutofit/>
          </a:bodyPr>
          <a:lstStyle/>
          <a:p>
            <a:pPr marL="457200" lvl="0" indent="0" algn="ctr" rtl="0">
              <a:spcBef>
                <a:spcPts val="0"/>
              </a:spcBef>
              <a:spcAft>
                <a:spcPts val="0"/>
              </a:spcAft>
              <a:buNone/>
            </a:pPr>
            <a:r>
              <a:rPr lang="en" sz="3300">
                <a:solidFill>
                  <a:schemeClr val="lt1"/>
                </a:solidFill>
                <a:latin typeface="Arial"/>
                <a:ea typeface="Arial"/>
                <a:cs typeface="Arial"/>
                <a:sym typeface="Arial"/>
              </a:rPr>
              <a:t>Targeted Neighborhood Revitalization</a:t>
            </a:r>
            <a:endParaRPr sz="3300">
              <a:solidFill>
                <a:schemeClr val="lt1"/>
              </a:solidFill>
              <a:latin typeface="Arial"/>
              <a:ea typeface="Arial"/>
              <a:cs typeface="Arial"/>
              <a:sym typeface="Arial"/>
            </a:endParaRPr>
          </a:p>
          <a:p>
            <a:pPr marL="457200" lvl="0" indent="0" algn="ctr" rtl="0">
              <a:spcBef>
                <a:spcPts val="0"/>
              </a:spcBef>
              <a:spcAft>
                <a:spcPts val="0"/>
              </a:spcAft>
              <a:buNone/>
            </a:pPr>
            <a:r>
              <a:rPr lang="en" sz="3300">
                <a:solidFill>
                  <a:schemeClr val="lt1"/>
                </a:solidFill>
                <a:latin typeface="Arial"/>
                <a:ea typeface="Arial"/>
                <a:cs typeface="Arial"/>
                <a:sym typeface="Arial"/>
              </a:rPr>
              <a:t>Using the Choice Neighborhood Initiative</a:t>
            </a:r>
            <a:endParaRPr sz="3300">
              <a:solidFill>
                <a:schemeClr val="lt1"/>
              </a:solidFill>
              <a:latin typeface="Arial"/>
              <a:ea typeface="Arial"/>
              <a:cs typeface="Arial"/>
              <a:sym typeface="Arial"/>
            </a:endParaRPr>
          </a:p>
          <a:p>
            <a:pPr marL="457200" lvl="0" indent="0" algn="ctr" rtl="0">
              <a:spcBef>
                <a:spcPts val="0"/>
              </a:spcBef>
              <a:spcAft>
                <a:spcPts val="0"/>
              </a:spcAft>
              <a:buNone/>
            </a:pPr>
            <a:endParaRPr sz="3300">
              <a:solidFill>
                <a:schemeClr val="lt1"/>
              </a:solidFill>
              <a:latin typeface="Arial"/>
              <a:ea typeface="Arial"/>
              <a:cs typeface="Arial"/>
              <a:sym typeface="Arial"/>
            </a:endParaRPr>
          </a:p>
          <a:p>
            <a:pPr marL="457200" lvl="0" indent="0" algn="ctr" rtl="0">
              <a:spcBef>
                <a:spcPts val="0"/>
              </a:spcBef>
              <a:spcAft>
                <a:spcPts val="0"/>
              </a:spcAft>
              <a:buNone/>
            </a:pPr>
            <a:r>
              <a:rPr lang="en" sz="3000" i="1">
                <a:solidFill>
                  <a:schemeClr val="lt1"/>
                </a:solidFill>
                <a:latin typeface="Arial"/>
                <a:ea typeface="Arial"/>
                <a:cs typeface="Arial"/>
                <a:sym typeface="Arial"/>
              </a:rPr>
              <a:t>Whittier/Nubian Square </a:t>
            </a:r>
            <a:endParaRPr sz="3000" i="1">
              <a:solidFill>
                <a:schemeClr val="lt1"/>
              </a:solidFill>
              <a:latin typeface="Arial"/>
              <a:ea typeface="Arial"/>
              <a:cs typeface="Arial"/>
              <a:sym typeface="Aria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47"/>
        <p:cNvGrpSpPr/>
        <p:nvPr/>
      </p:nvGrpSpPr>
      <p:grpSpPr>
        <a:xfrm>
          <a:off x="0" y="0"/>
          <a:ext cx="0" cy="0"/>
          <a:chOff x="0" y="0"/>
          <a:chExt cx="0" cy="0"/>
        </a:xfrm>
      </p:grpSpPr>
      <p:sp>
        <p:nvSpPr>
          <p:cNvPr id="348" name="Google Shape;348;p46"/>
          <p:cNvSpPr txBox="1">
            <a:spLocks noGrp="1"/>
          </p:cNvSpPr>
          <p:nvPr>
            <p:ph type="body" idx="1"/>
          </p:nvPr>
        </p:nvSpPr>
        <p:spPr>
          <a:xfrm>
            <a:off x="457200" y="721653"/>
            <a:ext cx="8229600" cy="30705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sz="1600">
                <a:latin typeface="Lora"/>
                <a:ea typeface="Lora"/>
                <a:cs typeface="Lora"/>
                <a:sym typeface="Lora"/>
              </a:rPr>
              <a:t> </a:t>
            </a:r>
            <a:r>
              <a:rPr lang="en" sz="1800">
                <a:latin typeface="Lora"/>
                <a:ea typeface="Lora"/>
                <a:cs typeface="Lora"/>
                <a:sym typeface="Lora"/>
              </a:rPr>
              <a:t> </a:t>
            </a:r>
            <a:endParaRPr sz="1800">
              <a:latin typeface="Lora"/>
              <a:ea typeface="Lora"/>
              <a:cs typeface="Lora"/>
              <a:sym typeface="Lora"/>
            </a:endParaRPr>
          </a:p>
        </p:txBody>
      </p:sp>
      <p:sp>
        <p:nvSpPr>
          <p:cNvPr id="349" name="Google Shape;349;p46"/>
          <p:cNvSpPr txBox="1">
            <a:spLocks noGrp="1"/>
          </p:cNvSpPr>
          <p:nvPr>
            <p:ph type="title"/>
          </p:nvPr>
        </p:nvSpPr>
        <p:spPr>
          <a:xfrm>
            <a:off x="304800" y="120275"/>
            <a:ext cx="6961800" cy="6456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t>PUBLIC CAPITAL INVESTMENTS IN THE WHITTIER PLAN</a:t>
            </a:r>
            <a:endParaRPr/>
          </a:p>
        </p:txBody>
      </p:sp>
      <p:graphicFrame>
        <p:nvGraphicFramePr>
          <p:cNvPr id="350" name="Google Shape;350;p46"/>
          <p:cNvGraphicFramePr/>
          <p:nvPr/>
        </p:nvGraphicFramePr>
        <p:xfrm>
          <a:off x="952500" y="857250"/>
          <a:ext cx="3000000" cy="3000000"/>
        </p:xfrm>
        <a:graphic>
          <a:graphicData uri="http://schemas.openxmlformats.org/drawingml/2006/table">
            <a:tbl>
              <a:tblPr>
                <a:noFill/>
                <a:tableStyleId>{7D94DF21-395D-4388-8CBF-92C417032C9B}</a:tableStyleId>
              </a:tblPr>
              <a:tblGrid>
                <a:gridCol w="2240175">
                  <a:extLst>
                    <a:ext uri="{9D8B030D-6E8A-4147-A177-3AD203B41FA5}">
                      <a16:colId xmlns:a16="http://schemas.microsoft.com/office/drawing/2014/main" val="20000"/>
                    </a:ext>
                  </a:extLst>
                </a:gridCol>
                <a:gridCol w="1355850">
                  <a:extLst>
                    <a:ext uri="{9D8B030D-6E8A-4147-A177-3AD203B41FA5}">
                      <a16:colId xmlns:a16="http://schemas.microsoft.com/office/drawing/2014/main" val="20001"/>
                    </a:ext>
                  </a:extLst>
                </a:gridCol>
                <a:gridCol w="1249700">
                  <a:extLst>
                    <a:ext uri="{9D8B030D-6E8A-4147-A177-3AD203B41FA5}">
                      <a16:colId xmlns:a16="http://schemas.microsoft.com/office/drawing/2014/main" val="20002"/>
                    </a:ext>
                  </a:extLst>
                </a:gridCol>
                <a:gridCol w="1193100">
                  <a:extLst>
                    <a:ext uri="{9D8B030D-6E8A-4147-A177-3AD203B41FA5}">
                      <a16:colId xmlns:a16="http://schemas.microsoft.com/office/drawing/2014/main" val="20003"/>
                    </a:ext>
                  </a:extLst>
                </a:gridCol>
                <a:gridCol w="1200175">
                  <a:extLst>
                    <a:ext uri="{9D8B030D-6E8A-4147-A177-3AD203B41FA5}">
                      <a16:colId xmlns:a16="http://schemas.microsoft.com/office/drawing/2014/main" val="20004"/>
                    </a:ext>
                  </a:extLst>
                </a:gridCol>
              </a:tblGrid>
              <a:tr h="381000">
                <a:tc>
                  <a:txBody>
                    <a:bodyPr/>
                    <a:lstStyle/>
                    <a:p>
                      <a:pPr marL="0" lvl="0" indent="0" algn="l" rtl="0">
                        <a:spcBef>
                          <a:spcPts val="0"/>
                        </a:spcBef>
                        <a:spcAft>
                          <a:spcPts val="0"/>
                        </a:spcAft>
                        <a:buNone/>
                      </a:pPr>
                      <a:endParaRPr/>
                    </a:p>
                  </a:txBody>
                  <a:tcPr marL="91425" marR="91425" marT="91425" marB="91425"/>
                </a:tc>
                <a:tc>
                  <a:txBody>
                    <a:bodyPr/>
                    <a:lstStyle/>
                    <a:p>
                      <a:pPr marL="0" lvl="0" indent="0" algn="l" rtl="0">
                        <a:spcBef>
                          <a:spcPts val="0"/>
                        </a:spcBef>
                        <a:spcAft>
                          <a:spcPts val="0"/>
                        </a:spcAft>
                        <a:buNone/>
                      </a:pPr>
                      <a:r>
                        <a:rPr lang="en" b="1"/>
                        <a:t>Total Cost*</a:t>
                      </a:r>
                      <a:endParaRPr b="1"/>
                    </a:p>
                  </a:txBody>
                  <a:tcPr marL="91425" marR="91425" marT="91425" marB="91425">
                    <a:lnR w="9525" cap="flat" cmpd="sng">
                      <a:solidFill>
                        <a:srgbClr val="9E9E9E"/>
                      </a:solidFill>
                      <a:prstDash val="solid"/>
                      <a:round/>
                      <a:headEnd type="none" w="sm" len="sm"/>
                      <a:tailEnd type="none" w="sm" len="sm"/>
                    </a:lnR>
                  </a:tcPr>
                </a:tc>
                <a:tc>
                  <a:txBody>
                    <a:bodyPr/>
                    <a:lstStyle/>
                    <a:p>
                      <a:pPr marL="0" lvl="0" indent="0" algn="l" rtl="0">
                        <a:spcBef>
                          <a:spcPts val="0"/>
                        </a:spcBef>
                        <a:spcAft>
                          <a:spcPts val="0"/>
                        </a:spcAft>
                        <a:buNone/>
                      </a:pPr>
                      <a:r>
                        <a:rPr lang="en" b="1"/>
                        <a:t>CNI Funds</a:t>
                      </a:r>
                      <a:endParaRPr b="1"/>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 b="1"/>
                        <a:t>City Funds </a:t>
                      </a:r>
                      <a:endParaRPr b="1"/>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 b="1"/>
                        <a:t>State Funds</a:t>
                      </a:r>
                      <a:endParaRPr b="1"/>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0"/>
                  </a:ext>
                </a:extLst>
              </a:tr>
              <a:tr h="0">
                <a:tc>
                  <a:txBody>
                    <a:bodyPr/>
                    <a:lstStyle/>
                    <a:p>
                      <a:pPr marL="0" lvl="0" indent="0" algn="l" rtl="0">
                        <a:spcBef>
                          <a:spcPts val="0"/>
                        </a:spcBef>
                        <a:spcAft>
                          <a:spcPts val="0"/>
                        </a:spcAft>
                        <a:buNone/>
                      </a:pPr>
                      <a:r>
                        <a:rPr lang="en" b="1">
                          <a:solidFill>
                            <a:srgbClr val="0000FF"/>
                          </a:solidFill>
                        </a:rPr>
                        <a:t>Housing</a:t>
                      </a:r>
                      <a:endParaRPr b="1">
                        <a:solidFill>
                          <a:srgbClr val="0000FF"/>
                        </a:solidFill>
                      </a:endParaRPr>
                    </a:p>
                  </a:txBody>
                  <a:tcPr marL="91425" marR="91425" marT="91425" marB="91425"/>
                </a:tc>
                <a:tc>
                  <a:txBody>
                    <a:bodyPr/>
                    <a:lstStyle/>
                    <a:p>
                      <a:pPr marL="0" lvl="0" indent="0" algn="l" rtl="0">
                        <a:spcBef>
                          <a:spcPts val="0"/>
                        </a:spcBef>
                        <a:spcAft>
                          <a:spcPts val="0"/>
                        </a:spcAft>
                        <a:buNone/>
                      </a:pPr>
                      <a:endParaRPr/>
                    </a:p>
                  </a:txBody>
                  <a:tcPr marL="91425" marR="91425" marT="91425" marB="91425"/>
                </a:tc>
                <a:tc>
                  <a:txBody>
                    <a:bodyPr/>
                    <a:lstStyle/>
                    <a:p>
                      <a:pPr marL="0" lvl="0" indent="0" algn="l" rtl="0">
                        <a:spcBef>
                          <a:spcPts val="0"/>
                        </a:spcBef>
                        <a:spcAft>
                          <a:spcPts val="0"/>
                        </a:spcAft>
                        <a:buNone/>
                      </a:pPr>
                      <a:endParaRPr/>
                    </a:p>
                  </a:txBody>
                  <a:tcPr marL="91425" marR="91425" marT="91425" marB="91425">
                    <a:lnT w="9525" cap="flat" cmpd="sng">
                      <a:solidFill>
                        <a:srgbClr val="9E9E9E"/>
                      </a:solidFill>
                      <a:prstDash val="solid"/>
                      <a:round/>
                      <a:headEnd type="none" w="sm" len="sm"/>
                      <a:tailEnd type="none" w="sm" len="sm"/>
                    </a:lnT>
                  </a:tcPr>
                </a:tc>
                <a:tc>
                  <a:txBody>
                    <a:bodyPr/>
                    <a:lstStyle/>
                    <a:p>
                      <a:pPr marL="0" lvl="0" indent="0" algn="l" rtl="0">
                        <a:spcBef>
                          <a:spcPts val="0"/>
                        </a:spcBef>
                        <a:spcAft>
                          <a:spcPts val="0"/>
                        </a:spcAft>
                        <a:buNone/>
                      </a:pPr>
                      <a:endParaRPr/>
                    </a:p>
                  </a:txBody>
                  <a:tcPr marL="91425" marR="91425" marT="91425" marB="91425">
                    <a:lnT w="9525" cap="flat" cmpd="sng">
                      <a:solidFill>
                        <a:srgbClr val="9E9E9E"/>
                      </a:solidFill>
                      <a:prstDash val="solid"/>
                      <a:round/>
                      <a:headEnd type="none" w="sm" len="sm"/>
                      <a:tailEnd type="none" w="sm" len="sm"/>
                    </a:lnT>
                  </a:tcPr>
                </a:tc>
                <a:tc>
                  <a:txBody>
                    <a:bodyPr/>
                    <a:lstStyle/>
                    <a:p>
                      <a:pPr marL="0" lvl="0" indent="0" algn="l" rtl="0">
                        <a:spcBef>
                          <a:spcPts val="0"/>
                        </a:spcBef>
                        <a:spcAft>
                          <a:spcPts val="0"/>
                        </a:spcAft>
                        <a:buNone/>
                      </a:pPr>
                      <a:endParaRPr/>
                    </a:p>
                  </a:txBody>
                  <a:tcPr marL="91425" marR="91425" marT="91425" marB="91425">
                    <a:lnT w="9525" cap="flat" cmpd="sng">
                      <a:solidFill>
                        <a:srgbClr val="9E9E9E"/>
                      </a:solidFill>
                      <a:prstDash val="solid"/>
                      <a:round/>
                      <a:headEnd type="none" w="sm" len="sm"/>
                      <a:tailEnd type="none" w="sm" len="sm"/>
                    </a:lnT>
                  </a:tcPr>
                </a:tc>
                <a:extLst>
                  <a:ext uri="{0D108BD9-81ED-4DB2-BD59-A6C34878D82A}">
                    <a16:rowId xmlns:a16="http://schemas.microsoft.com/office/drawing/2014/main" val="10001"/>
                  </a:ext>
                </a:extLst>
              </a:tr>
              <a:tr h="381000">
                <a:tc>
                  <a:txBody>
                    <a:bodyPr/>
                    <a:lstStyle/>
                    <a:p>
                      <a:pPr marL="0" lvl="0" indent="0" algn="l" rtl="0">
                        <a:spcBef>
                          <a:spcPts val="0"/>
                        </a:spcBef>
                        <a:spcAft>
                          <a:spcPts val="0"/>
                        </a:spcAft>
                        <a:buNone/>
                      </a:pPr>
                      <a:r>
                        <a:rPr lang="en" b="1"/>
                        <a:t>   Whittier Ph 1-3</a:t>
                      </a:r>
                      <a:endParaRPr b="1"/>
                    </a:p>
                  </a:txBody>
                  <a:tcPr marL="91425" marR="91425" marT="91425" marB="91425">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
                        <a:t>$179,111,000</a:t>
                      </a:r>
                      <a:endParaRPr/>
                    </a:p>
                  </a:txBody>
                  <a:tcPr marL="91425" marR="91425" marT="91425" marB="91425">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
                        <a:t>$17,961,000</a:t>
                      </a:r>
                      <a:endParaRPr/>
                    </a:p>
                  </a:txBody>
                  <a:tcPr marL="91425" marR="91425" marT="91425" marB="91425">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
                        <a:t>$7,050,000</a:t>
                      </a:r>
                      <a:endParaRPr/>
                    </a:p>
                  </a:txBody>
                  <a:tcPr marL="91425" marR="91425" marT="91425" marB="91425">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
                        <a:t>$5,950,000</a:t>
                      </a:r>
                      <a:endParaRPr/>
                    </a:p>
                  </a:txBody>
                  <a:tcPr marL="91425" marR="91425" marT="91425" marB="91425">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2"/>
                  </a:ext>
                </a:extLst>
              </a:tr>
              <a:tr h="381000">
                <a:tc>
                  <a:txBody>
                    <a:bodyPr/>
                    <a:lstStyle/>
                    <a:p>
                      <a:pPr marL="0" lvl="0" indent="0" algn="l" rtl="0">
                        <a:spcBef>
                          <a:spcPts val="0"/>
                        </a:spcBef>
                        <a:spcAft>
                          <a:spcPts val="0"/>
                        </a:spcAft>
                        <a:buNone/>
                      </a:pPr>
                      <a:r>
                        <a:rPr lang="en" b="1"/>
                        <a:t>   Melnea Cass Apts</a:t>
                      </a:r>
                      <a:endParaRPr b="1"/>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
                        <a:t>$  39,025,000</a:t>
                      </a:r>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
                        <a:t>$  1,000,000</a:t>
                      </a:r>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
                        <a:t>$2,650,000</a:t>
                      </a:r>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
                        <a:t>$3,000,000</a:t>
                      </a:r>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3"/>
                  </a:ext>
                </a:extLst>
              </a:tr>
              <a:tr h="381000">
                <a:tc>
                  <a:txBody>
                    <a:bodyPr/>
                    <a:lstStyle/>
                    <a:p>
                      <a:pPr marL="0" lvl="0" indent="0" algn="l" rtl="0">
                        <a:spcBef>
                          <a:spcPts val="0"/>
                        </a:spcBef>
                        <a:spcAft>
                          <a:spcPts val="0"/>
                        </a:spcAft>
                        <a:buNone/>
                      </a:pPr>
                      <a:r>
                        <a:rPr lang="en" b="1">
                          <a:solidFill>
                            <a:srgbClr val="0000FF"/>
                          </a:solidFill>
                        </a:rPr>
                        <a:t>Comm. Improvements</a:t>
                      </a:r>
                      <a:r>
                        <a:rPr lang="en" b="1"/>
                        <a:t> </a:t>
                      </a:r>
                      <a:endParaRPr b="1"/>
                    </a:p>
                  </a:txBody>
                  <a:tcPr marL="91425" marR="91425" marT="91425" marB="91425">
                    <a:lnT w="9525" cap="flat" cmpd="sng">
                      <a:solidFill>
                        <a:srgbClr val="9E9E9E"/>
                      </a:solidFill>
                      <a:prstDash val="solid"/>
                      <a:round/>
                      <a:headEnd type="none" w="sm" len="sm"/>
                      <a:tailEnd type="none" w="sm" len="sm"/>
                    </a:lnT>
                  </a:tcPr>
                </a:tc>
                <a:tc>
                  <a:txBody>
                    <a:bodyPr/>
                    <a:lstStyle/>
                    <a:p>
                      <a:pPr marL="0" lvl="0" indent="0" algn="l" rtl="0">
                        <a:spcBef>
                          <a:spcPts val="0"/>
                        </a:spcBef>
                        <a:spcAft>
                          <a:spcPts val="0"/>
                        </a:spcAft>
                        <a:buNone/>
                      </a:pPr>
                      <a:endParaRPr/>
                    </a:p>
                  </a:txBody>
                  <a:tcPr marL="91425" marR="91425" marT="91425" marB="91425">
                    <a:lnT w="9525" cap="flat" cmpd="sng">
                      <a:solidFill>
                        <a:srgbClr val="9E9E9E"/>
                      </a:solidFill>
                      <a:prstDash val="solid"/>
                      <a:round/>
                      <a:headEnd type="none" w="sm" len="sm"/>
                      <a:tailEnd type="none" w="sm" len="sm"/>
                    </a:lnT>
                  </a:tcPr>
                </a:tc>
                <a:tc>
                  <a:txBody>
                    <a:bodyPr/>
                    <a:lstStyle/>
                    <a:p>
                      <a:pPr marL="0" lvl="0" indent="0" algn="l" rtl="0">
                        <a:spcBef>
                          <a:spcPts val="0"/>
                        </a:spcBef>
                        <a:spcAft>
                          <a:spcPts val="0"/>
                        </a:spcAft>
                        <a:buNone/>
                      </a:pPr>
                      <a:endParaRPr/>
                    </a:p>
                  </a:txBody>
                  <a:tcPr marL="91425" marR="91425" marT="91425" marB="91425">
                    <a:lnT w="9525" cap="flat" cmpd="sng">
                      <a:solidFill>
                        <a:srgbClr val="9E9E9E"/>
                      </a:solidFill>
                      <a:prstDash val="solid"/>
                      <a:round/>
                      <a:headEnd type="none" w="sm" len="sm"/>
                      <a:tailEnd type="none" w="sm" len="sm"/>
                    </a:lnT>
                  </a:tcPr>
                </a:tc>
                <a:tc>
                  <a:txBody>
                    <a:bodyPr/>
                    <a:lstStyle/>
                    <a:p>
                      <a:pPr marL="0" lvl="0" indent="0" algn="l" rtl="0">
                        <a:spcBef>
                          <a:spcPts val="0"/>
                        </a:spcBef>
                        <a:spcAft>
                          <a:spcPts val="0"/>
                        </a:spcAft>
                        <a:buNone/>
                      </a:pPr>
                      <a:endParaRPr/>
                    </a:p>
                  </a:txBody>
                  <a:tcPr marL="91425" marR="91425" marT="91425" marB="91425">
                    <a:lnT w="9525" cap="flat" cmpd="sng">
                      <a:solidFill>
                        <a:srgbClr val="9E9E9E"/>
                      </a:solidFill>
                      <a:prstDash val="solid"/>
                      <a:round/>
                      <a:headEnd type="none" w="sm" len="sm"/>
                      <a:tailEnd type="none" w="sm" len="sm"/>
                    </a:lnT>
                  </a:tcPr>
                </a:tc>
                <a:tc>
                  <a:txBody>
                    <a:bodyPr/>
                    <a:lstStyle/>
                    <a:p>
                      <a:pPr marL="0" lvl="0" indent="0" algn="l" rtl="0">
                        <a:spcBef>
                          <a:spcPts val="0"/>
                        </a:spcBef>
                        <a:spcAft>
                          <a:spcPts val="0"/>
                        </a:spcAft>
                        <a:buNone/>
                      </a:pPr>
                      <a:endParaRPr/>
                    </a:p>
                  </a:txBody>
                  <a:tcPr marL="91425" marR="91425" marT="91425" marB="91425">
                    <a:lnT w="9525" cap="flat" cmpd="sng">
                      <a:solidFill>
                        <a:srgbClr val="9E9E9E"/>
                      </a:solidFill>
                      <a:prstDash val="solid"/>
                      <a:round/>
                      <a:headEnd type="none" w="sm" len="sm"/>
                      <a:tailEnd type="none" w="sm" len="sm"/>
                    </a:lnT>
                  </a:tcPr>
                </a:tc>
                <a:extLst>
                  <a:ext uri="{0D108BD9-81ED-4DB2-BD59-A6C34878D82A}">
                    <a16:rowId xmlns:a16="http://schemas.microsoft.com/office/drawing/2014/main" val="10004"/>
                  </a:ext>
                </a:extLst>
              </a:tr>
              <a:tr h="381000">
                <a:tc>
                  <a:txBody>
                    <a:bodyPr/>
                    <a:lstStyle/>
                    <a:p>
                      <a:pPr marL="0" lvl="0" indent="0" algn="l" rtl="0">
                        <a:spcBef>
                          <a:spcPts val="0"/>
                        </a:spcBef>
                        <a:spcAft>
                          <a:spcPts val="0"/>
                        </a:spcAft>
                        <a:buNone/>
                      </a:pPr>
                      <a:r>
                        <a:rPr lang="en" b="1"/>
                        <a:t>   Parks/Open Space </a:t>
                      </a:r>
                      <a:endParaRPr b="1"/>
                    </a:p>
                  </a:txBody>
                  <a:tcPr marL="91425" marR="91425" marT="91425" marB="91425"/>
                </a:tc>
                <a:tc>
                  <a:txBody>
                    <a:bodyPr/>
                    <a:lstStyle/>
                    <a:p>
                      <a:pPr marL="0" lvl="0" indent="0" algn="l" rtl="0">
                        <a:spcBef>
                          <a:spcPts val="0"/>
                        </a:spcBef>
                        <a:spcAft>
                          <a:spcPts val="0"/>
                        </a:spcAft>
                        <a:buNone/>
                      </a:pPr>
                      <a:r>
                        <a:rPr lang="en"/>
                        <a:t>$    3,603,000</a:t>
                      </a:r>
                      <a:endParaRPr/>
                    </a:p>
                  </a:txBody>
                  <a:tcPr marL="91425" marR="91425" marT="91425" marB="91425"/>
                </a:tc>
                <a:tc>
                  <a:txBody>
                    <a:bodyPr/>
                    <a:lstStyle/>
                    <a:p>
                      <a:pPr marL="0" lvl="0" indent="0" algn="l" rtl="0">
                        <a:spcBef>
                          <a:spcPts val="0"/>
                        </a:spcBef>
                        <a:spcAft>
                          <a:spcPts val="0"/>
                        </a:spcAft>
                        <a:buNone/>
                      </a:pPr>
                      <a:r>
                        <a:rPr lang="en"/>
                        <a:t>$  1,800,000</a:t>
                      </a:r>
                      <a:endParaRPr/>
                    </a:p>
                  </a:txBody>
                  <a:tcPr marL="91425" marR="91425" marT="91425" marB="91425"/>
                </a:tc>
                <a:tc>
                  <a:txBody>
                    <a:bodyPr/>
                    <a:lstStyle/>
                    <a:p>
                      <a:pPr marL="0" lvl="0" indent="0" algn="l" rtl="0">
                        <a:spcBef>
                          <a:spcPts val="0"/>
                        </a:spcBef>
                        <a:spcAft>
                          <a:spcPts val="0"/>
                        </a:spcAft>
                        <a:buNone/>
                      </a:pPr>
                      <a:r>
                        <a:rPr lang="en"/>
                        <a:t>$   580,000</a:t>
                      </a:r>
                      <a:endParaRPr/>
                    </a:p>
                  </a:txBody>
                  <a:tcPr marL="91425" marR="91425" marT="91425" marB="91425"/>
                </a:tc>
                <a:tc>
                  <a:txBody>
                    <a:bodyPr/>
                    <a:lstStyle/>
                    <a:p>
                      <a:pPr marL="0" lvl="0" indent="0" algn="l" rtl="0">
                        <a:spcBef>
                          <a:spcPts val="0"/>
                        </a:spcBef>
                        <a:spcAft>
                          <a:spcPts val="0"/>
                        </a:spcAft>
                        <a:buNone/>
                      </a:pPr>
                      <a:r>
                        <a:rPr lang="en"/>
                        <a:t>$1,223,000</a:t>
                      </a:r>
                      <a:endParaRPr/>
                    </a:p>
                  </a:txBody>
                  <a:tcPr marL="91425" marR="91425" marT="91425" marB="91425"/>
                </a:tc>
                <a:extLst>
                  <a:ext uri="{0D108BD9-81ED-4DB2-BD59-A6C34878D82A}">
                    <a16:rowId xmlns:a16="http://schemas.microsoft.com/office/drawing/2014/main" val="10005"/>
                  </a:ext>
                </a:extLst>
              </a:tr>
              <a:tr h="381000">
                <a:tc>
                  <a:txBody>
                    <a:bodyPr/>
                    <a:lstStyle/>
                    <a:p>
                      <a:pPr marL="0" lvl="0" indent="0" algn="l" rtl="0">
                        <a:spcBef>
                          <a:spcPts val="0"/>
                        </a:spcBef>
                        <a:spcAft>
                          <a:spcPts val="0"/>
                        </a:spcAft>
                        <a:buNone/>
                      </a:pPr>
                      <a:r>
                        <a:rPr lang="en" b="1"/>
                        <a:t>   Ruggles Street/Art</a:t>
                      </a:r>
                      <a:endParaRPr b="1"/>
                    </a:p>
                  </a:txBody>
                  <a:tcPr marL="91425" marR="91425" marT="91425" marB="91425"/>
                </a:tc>
                <a:tc>
                  <a:txBody>
                    <a:bodyPr/>
                    <a:lstStyle/>
                    <a:p>
                      <a:pPr marL="0" lvl="0" indent="0" algn="l" rtl="0">
                        <a:spcBef>
                          <a:spcPts val="0"/>
                        </a:spcBef>
                        <a:spcAft>
                          <a:spcPts val="0"/>
                        </a:spcAft>
                        <a:buNone/>
                      </a:pPr>
                      <a:r>
                        <a:rPr lang="en"/>
                        <a:t>$    7,180,000</a:t>
                      </a:r>
                      <a:endParaRPr/>
                    </a:p>
                  </a:txBody>
                  <a:tcPr marL="91425" marR="91425" marT="91425" marB="91425"/>
                </a:tc>
                <a:tc>
                  <a:txBody>
                    <a:bodyPr/>
                    <a:lstStyle/>
                    <a:p>
                      <a:pPr marL="0" lvl="0" indent="0" algn="l" rtl="0">
                        <a:spcBef>
                          <a:spcPts val="0"/>
                        </a:spcBef>
                        <a:spcAft>
                          <a:spcPts val="0"/>
                        </a:spcAft>
                        <a:buNone/>
                      </a:pPr>
                      <a:r>
                        <a:rPr lang="en"/>
                        <a:t>$     780,000</a:t>
                      </a:r>
                      <a:endParaRPr/>
                    </a:p>
                  </a:txBody>
                  <a:tcPr marL="91425" marR="91425" marT="91425" marB="91425"/>
                </a:tc>
                <a:tc>
                  <a:txBody>
                    <a:bodyPr/>
                    <a:lstStyle/>
                    <a:p>
                      <a:pPr marL="0" lvl="0" indent="0" algn="l" rtl="0">
                        <a:spcBef>
                          <a:spcPts val="0"/>
                        </a:spcBef>
                        <a:spcAft>
                          <a:spcPts val="0"/>
                        </a:spcAft>
                        <a:buNone/>
                      </a:pPr>
                      <a:r>
                        <a:rPr lang="en"/>
                        <a:t>$6,400,000</a:t>
                      </a:r>
                      <a:endParaRPr/>
                    </a:p>
                  </a:txBody>
                  <a:tcPr marL="91425" marR="91425" marT="91425" marB="91425"/>
                </a:tc>
                <a:tc>
                  <a:txBody>
                    <a:bodyPr/>
                    <a:lstStyle/>
                    <a:p>
                      <a:pPr marL="0" lvl="0" indent="0" algn="l" rtl="0">
                        <a:spcBef>
                          <a:spcPts val="0"/>
                        </a:spcBef>
                        <a:spcAft>
                          <a:spcPts val="0"/>
                        </a:spcAft>
                        <a:buNone/>
                      </a:pPr>
                      <a:endParaRPr/>
                    </a:p>
                  </a:txBody>
                  <a:tcPr marL="91425" marR="91425" marT="91425" marB="91425"/>
                </a:tc>
                <a:extLst>
                  <a:ext uri="{0D108BD9-81ED-4DB2-BD59-A6C34878D82A}">
                    <a16:rowId xmlns:a16="http://schemas.microsoft.com/office/drawing/2014/main" val="10006"/>
                  </a:ext>
                </a:extLst>
              </a:tr>
              <a:tr h="381000">
                <a:tc>
                  <a:txBody>
                    <a:bodyPr/>
                    <a:lstStyle/>
                    <a:p>
                      <a:pPr marL="0" lvl="0" indent="0" algn="l" rtl="0">
                        <a:spcBef>
                          <a:spcPts val="0"/>
                        </a:spcBef>
                        <a:spcAft>
                          <a:spcPts val="0"/>
                        </a:spcAft>
                        <a:buNone/>
                      </a:pPr>
                      <a:r>
                        <a:rPr lang="en" b="1"/>
                        <a:t>   Nawn Factory</a:t>
                      </a:r>
                      <a:endParaRPr b="1"/>
                    </a:p>
                  </a:txBody>
                  <a:tcPr marL="91425" marR="91425" marT="91425" marB="91425"/>
                </a:tc>
                <a:tc>
                  <a:txBody>
                    <a:bodyPr/>
                    <a:lstStyle/>
                    <a:p>
                      <a:pPr marL="0" lvl="0" indent="0" algn="l" rtl="0">
                        <a:spcBef>
                          <a:spcPts val="0"/>
                        </a:spcBef>
                        <a:spcAft>
                          <a:spcPts val="0"/>
                        </a:spcAft>
                        <a:buNone/>
                      </a:pPr>
                      <a:r>
                        <a:rPr lang="en"/>
                        <a:t>$    5,200,000</a:t>
                      </a:r>
                      <a:endParaRPr/>
                    </a:p>
                  </a:txBody>
                  <a:tcPr marL="91425" marR="91425" marT="91425" marB="91425"/>
                </a:tc>
                <a:tc>
                  <a:txBody>
                    <a:bodyPr/>
                    <a:lstStyle/>
                    <a:p>
                      <a:pPr marL="0" lvl="0" indent="0" algn="l" rtl="0">
                        <a:spcBef>
                          <a:spcPts val="0"/>
                        </a:spcBef>
                        <a:spcAft>
                          <a:spcPts val="0"/>
                        </a:spcAft>
                        <a:buNone/>
                      </a:pPr>
                      <a:r>
                        <a:rPr lang="en"/>
                        <a:t>$     500,000</a:t>
                      </a:r>
                      <a:endParaRPr/>
                    </a:p>
                  </a:txBody>
                  <a:tcPr marL="91425" marR="91425" marT="91425" marB="91425"/>
                </a:tc>
                <a:tc>
                  <a:txBody>
                    <a:bodyPr/>
                    <a:lstStyle/>
                    <a:p>
                      <a:pPr marL="0" lvl="0" indent="0" algn="l" rtl="0">
                        <a:spcBef>
                          <a:spcPts val="0"/>
                        </a:spcBef>
                        <a:spcAft>
                          <a:spcPts val="0"/>
                        </a:spcAft>
                        <a:buNone/>
                      </a:pPr>
                      <a:r>
                        <a:rPr lang="en"/>
                        <a:t>$   250,000</a:t>
                      </a:r>
                      <a:endParaRPr/>
                    </a:p>
                  </a:txBody>
                  <a:tcPr marL="91425" marR="91425" marT="91425" marB="91425"/>
                </a:tc>
                <a:tc>
                  <a:txBody>
                    <a:bodyPr/>
                    <a:lstStyle/>
                    <a:p>
                      <a:pPr marL="0" lvl="0" indent="0" algn="l" rtl="0">
                        <a:spcBef>
                          <a:spcPts val="0"/>
                        </a:spcBef>
                        <a:spcAft>
                          <a:spcPts val="0"/>
                        </a:spcAft>
                        <a:buNone/>
                      </a:pPr>
                      <a:r>
                        <a:rPr lang="en"/>
                        <a:t>$   800,000</a:t>
                      </a:r>
                      <a:endParaRPr/>
                    </a:p>
                  </a:txBody>
                  <a:tcPr marL="91425" marR="91425" marT="91425" marB="91425"/>
                </a:tc>
                <a:extLst>
                  <a:ext uri="{0D108BD9-81ED-4DB2-BD59-A6C34878D82A}">
                    <a16:rowId xmlns:a16="http://schemas.microsoft.com/office/drawing/2014/main" val="10007"/>
                  </a:ext>
                </a:extLst>
              </a:tr>
              <a:tr h="381000">
                <a:tc>
                  <a:txBody>
                    <a:bodyPr/>
                    <a:lstStyle/>
                    <a:p>
                      <a:pPr marL="0" lvl="0" indent="0" algn="l" rtl="0">
                        <a:spcBef>
                          <a:spcPts val="0"/>
                        </a:spcBef>
                        <a:spcAft>
                          <a:spcPts val="0"/>
                        </a:spcAft>
                        <a:buNone/>
                      </a:pPr>
                      <a:r>
                        <a:rPr lang="en" b="1"/>
                        <a:t>   Commercial Programs</a:t>
                      </a:r>
                      <a:endParaRPr b="1"/>
                    </a:p>
                  </a:txBody>
                  <a:tcPr marL="91425" marR="91425" marT="91425" marB="91425"/>
                </a:tc>
                <a:tc>
                  <a:txBody>
                    <a:bodyPr/>
                    <a:lstStyle/>
                    <a:p>
                      <a:pPr marL="0" lvl="0" indent="0" algn="l" rtl="0">
                        <a:spcBef>
                          <a:spcPts val="0"/>
                        </a:spcBef>
                        <a:spcAft>
                          <a:spcPts val="0"/>
                        </a:spcAft>
                        <a:buNone/>
                      </a:pPr>
                      <a:r>
                        <a:rPr lang="en"/>
                        <a:t>$    1,870,000</a:t>
                      </a:r>
                      <a:endParaRPr/>
                    </a:p>
                  </a:txBody>
                  <a:tcPr marL="91425" marR="91425" marT="91425" marB="91425"/>
                </a:tc>
                <a:tc>
                  <a:txBody>
                    <a:bodyPr/>
                    <a:lstStyle/>
                    <a:p>
                      <a:pPr marL="0" lvl="0" indent="0" algn="l" rtl="0">
                        <a:spcBef>
                          <a:spcPts val="0"/>
                        </a:spcBef>
                        <a:spcAft>
                          <a:spcPts val="0"/>
                        </a:spcAft>
                        <a:buNone/>
                      </a:pPr>
                      <a:r>
                        <a:rPr lang="en"/>
                        <a:t>$  1,420,000</a:t>
                      </a:r>
                      <a:endParaRPr/>
                    </a:p>
                  </a:txBody>
                  <a:tcPr marL="91425" marR="91425" marT="91425" marB="91425"/>
                </a:tc>
                <a:tc>
                  <a:txBody>
                    <a:bodyPr/>
                    <a:lstStyle/>
                    <a:p>
                      <a:pPr marL="0" lvl="0" indent="0" algn="l" rtl="0">
                        <a:spcBef>
                          <a:spcPts val="0"/>
                        </a:spcBef>
                        <a:spcAft>
                          <a:spcPts val="0"/>
                        </a:spcAft>
                        <a:buNone/>
                      </a:pPr>
                      <a:r>
                        <a:rPr lang="en"/>
                        <a:t>$   200,000</a:t>
                      </a:r>
                      <a:endParaRPr/>
                    </a:p>
                  </a:txBody>
                  <a:tcPr marL="91425" marR="91425" marT="91425" marB="91425"/>
                </a:tc>
                <a:tc>
                  <a:txBody>
                    <a:bodyPr/>
                    <a:lstStyle/>
                    <a:p>
                      <a:pPr marL="0" lvl="0" indent="0" algn="l" rtl="0">
                        <a:spcBef>
                          <a:spcPts val="0"/>
                        </a:spcBef>
                        <a:spcAft>
                          <a:spcPts val="0"/>
                        </a:spcAft>
                        <a:buNone/>
                      </a:pPr>
                      <a:endParaRPr/>
                    </a:p>
                  </a:txBody>
                  <a:tcPr marL="91425" marR="91425" marT="91425" marB="91425"/>
                </a:tc>
                <a:extLst>
                  <a:ext uri="{0D108BD9-81ED-4DB2-BD59-A6C34878D82A}">
                    <a16:rowId xmlns:a16="http://schemas.microsoft.com/office/drawing/2014/main" val="10008"/>
                  </a:ext>
                </a:extLst>
              </a:tr>
              <a:tr h="381000">
                <a:tc>
                  <a:txBody>
                    <a:bodyPr/>
                    <a:lstStyle/>
                    <a:p>
                      <a:pPr marL="0" lvl="0" indent="0" algn="l" rtl="0">
                        <a:spcBef>
                          <a:spcPts val="0"/>
                        </a:spcBef>
                        <a:spcAft>
                          <a:spcPts val="0"/>
                        </a:spcAft>
                        <a:buNone/>
                      </a:pPr>
                      <a:r>
                        <a:rPr lang="en"/>
                        <a:t>   </a:t>
                      </a:r>
                      <a:r>
                        <a:rPr lang="en" b="1"/>
                        <a:t>Homeownership Asst</a:t>
                      </a:r>
                      <a:endParaRPr b="1"/>
                    </a:p>
                  </a:txBody>
                  <a:tcPr marL="91425" marR="91425" marT="91425" marB="91425"/>
                </a:tc>
                <a:tc>
                  <a:txBody>
                    <a:bodyPr/>
                    <a:lstStyle/>
                    <a:p>
                      <a:pPr marL="0" lvl="0" indent="0" algn="l" rtl="0">
                        <a:spcBef>
                          <a:spcPts val="0"/>
                        </a:spcBef>
                        <a:spcAft>
                          <a:spcPts val="0"/>
                        </a:spcAft>
                        <a:buNone/>
                      </a:pPr>
                      <a:r>
                        <a:rPr lang="en"/>
                        <a:t>$       700,000</a:t>
                      </a:r>
                      <a:endParaRPr/>
                    </a:p>
                  </a:txBody>
                  <a:tcPr marL="91425" marR="91425" marT="91425" marB="91425"/>
                </a:tc>
                <a:tc>
                  <a:txBody>
                    <a:bodyPr/>
                    <a:lstStyle/>
                    <a:p>
                      <a:pPr marL="0" lvl="0" indent="0" algn="l" rtl="0">
                        <a:spcBef>
                          <a:spcPts val="0"/>
                        </a:spcBef>
                        <a:spcAft>
                          <a:spcPts val="0"/>
                        </a:spcAft>
                        <a:buNone/>
                      </a:pPr>
                      <a:r>
                        <a:rPr lang="en"/>
                        <a:t>    </a:t>
                      </a:r>
                      <a:endParaRPr/>
                    </a:p>
                  </a:txBody>
                  <a:tcPr marL="91425" marR="91425" marT="91425" marB="91425"/>
                </a:tc>
                <a:tc>
                  <a:txBody>
                    <a:bodyPr/>
                    <a:lstStyle/>
                    <a:p>
                      <a:pPr marL="0" lvl="0" indent="0" algn="l" rtl="0">
                        <a:spcBef>
                          <a:spcPts val="0"/>
                        </a:spcBef>
                        <a:spcAft>
                          <a:spcPts val="0"/>
                        </a:spcAft>
                        <a:buNone/>
                      </a:pPr>
                      <a:r>
                        <a:rPr lang="en"/>
                        <a:t>$   700,000</a:t>
                      </a:r>
                      <a:endParaRPr/>
                    </a:p>
                  </a:txBody>
                  <a:tcPr marL="91425" marR="91425" marT="91425" marB="91425"/>
                </a:tc>
                <a:tc>
                  <a:txBody>
                    <a:bodyPr/>
                    <a:lstStyle/>
                    <a:p>
                      <a:pPr marL="0" lvl="0" indent="0" algn="l" rtl="0">
                        <a:spcBef>
                          <a:spcPts val="0"/>
                        </a:spcBef>
                        <a:spcAft>
                          <a:spcPts val="0"/>
                        </a:spcAft>
                        <a:buNone/>
                      </a:pPr>
                      <a:endParaRPr/>
                    </a:p>
                  </a:txBody>
                  <a:tcPr marL="91425" marR="91425" marT="91425" marB="91425"/>
                </a:tc>
                <a:extLst>
                  <a:ext uri="{0D108BD9-81ED-4DB2-BD59-A6C34878D82A}">
                    <a16:rowId xmlns:a16="http://schemas.microsoft.com/office/drawing/2014/main" val="10009"/>
                  </a:ext>
                </a:extLst>
              </a:tr>
            </a:tbl>
          </a:graphicData>
        </a:graphic>
      </p:graphicFrame>
      <p:sp>
        <p:nvSpPr>
          <p:cNvPr id="351" name="Google Shape;351;p46"/>
          <p:cNvSpPr txBox="1"/>
          <p:nvPr/>
        </p:nvSpPr>
        <p:spPr>
          <a:xfrm>
            <a:off x="3192675" y="4764525"/>
            <a:ext cx="4262700" cy="323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900"/>
              <a:t>*Totals include all sources, including private equity and other resources</a:t>
            </a:r>
            <a:endParaRPr sz="9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48"/>
                                        </p:tgtEl>
                                        <p:attrNameLst>
                                          <p:attrName>style.visibility</p:attrName>
                                        </p:attrNameLst>
                                      </p:cBhvr>
                                      <p:to>
                                        <p:strVal val="visible"/>
                                      </p:to>
                                    </p:set>
                                    <p:animEffect transition="in" filter="fade">
                                      <p:cBhvr>
                                        <p:cTn id="7" dur="1000"/>
                                        <p:tgtEl>
                                          <p:spTgt spid="3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55"/>
        <p:cNvGrpSpPr/>
        <p:nvPr/>
      </p:nvGrpSpPr>
      <p:grpSpPr>
        <a:xfrm>
          <a:off x="0" y="0"/>
          <a:ext cx="0" cy="0"/>
          <a:chOff x="0" y="0"/>
          <a:chExt cx="0" cy="0"/>
        </a:xfrm>
      </p:grpSpPr>
      <p:sp>
        <p:nvSpPr>
          <p:cNvPr id="356" name="Google Shape;356;p47"/>
          <p:cNvSpPr txBox="1"/>
          <p:nvPr/>
        </p:nvSpPr>
        <p:spPr>
          <a:xfrm>
            <a:off x="893850" y="1943100"/>
            <a:ext cx="7356300" cy="5904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3600" b="1">
                <a:solidFill>
                  <a:schemeClr val="lt1"/>
                </a:solidFill>
                <a:latin typeface="Montserrat"/>
                <a:ea typeface="Montserrat"/>
                <a:cs typeface="Montserrat"/>
                <a:sym typeface="Montserrat"/>
              </a:rPr>
              <a:t>QUESTIONS</a:t>
            </a:r>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76"/>
        <p:cNvGrpSpPr/>
        <p:nvPr/>
      </p:nvGrpSpPr>
      <p:grpSpPr>
        <a:xfrm>
          <a:off x="0" y="0"/>
          <a:ext cx="0" cy="0"/>
          <a:chOff x="0" y="0"/>
          <a:chExt cx="0" cy="0"/>
        </a:xfrm>
      </p:grpSpPr>
      <p:sp>
        <p:nvSpPr>
          <p:cNvPr id="277" name="Google Shape;277;p38"/>
          <p:cNvSpPr txBox="1">
            <a:spLocks noGrp="1"/>
          </p:cNvSpPr>
          <p:nvPr>
            <p:ph type="title"/>
          </p:nvPr>
        </p:nvSpPr>
        <p:spPr>
          <a:xfrm>
            <a:off x="336025" y="110450"/>
            <a:ext cx="8238000" cy="6063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2000"/>
              <a:t>WHITTIER CHOICE NEIGHBORHOODS INITIATIVE</a:t>
            </a:r>
            <a:endParaRPr sz="2000"/>
          </a:p>
        </p:txBody>
      </p:sp>
      <p:sp>
        <p:nvSpPr>
          <p:cNvPr id="278" name="Google Shape;278;p38"/>
          <p:cNvSpPr txBox="1"/>
          <p:nvPr/>
        </p:nvSpPr>
        <p:spPr>
          <a:xfrm>
            <a:off x="248325" y="643425"/>
            <a:ext cx="4485900" cy="4268700"/>
          </a:xfrm>
          <a:prstGeom prst="rect">
            <a:avLst/>
          </a:prstGeom>
          <a:noFill/>
          <a:ln>
            <a:noFill/>
          </a:ln>
        </p:spPr>
        <p:txBody>
          <a:bodyPr spcFirstLastPara="1" wrap="square" lIns="91425" tIns="91425" rIns="91425" bIns="91425" anchor="t" anchorCtr="0">
            <a:spAutoFit/>
          </a:bodyPr>
          <a:lstStyle/>
          <a:p>
            <a:pPr marL="0" lvl="0" indent="0" algn="l" rtl="0">
              <a:lnSpc>
                <a:spcPct val="100000"/>
              </a:lnSpc>
              <a:spcBef>
                <a:spcPts val="800"/>
              </a:spcBef>
              <a:spcAft>
                <a:spcPts val="0"/>
              </a:spcAft>
              <a:buNone/>
            </a:pPr>
            <a:r>
              <a:rPr lang="en" sz="1800">
                <a:latin typeface="Lora"/>
                <a:ea typeface="Lora"/>
                <a:cs typeface="Lora"/>
                <a:sym typeface="Lora"/>
              </a:rPr>
              <a:t>The Boston Housing Authority (BHA) &amp; the City of Boston’s Department of Neighborhood Development (DND) jointly applied for &amp; were awarded Choice Neighborhoods Initiative (CNI) funding in 2016 for the Whittier/Nubian Square neighborhood.</a:t>
            </a:r>
            <a:endParaRPr sz="1800">
              <a:latin typeface="Lora"/>
              <a:ea typeface="Lora"/>
              <a:cs typeface="Lora"/>
              <a:sym typeface="Lora"/>
            </a:endParaRPr>
          </a:p>
          <a:p>
            <a:pPr marL="0" lvl="0" indent="0" algn="l" rtl="0">
              <a:lnSpc>
                <a:spcPct val="100000"/>
              </a:lnSpc>
              <a:spcBef>
                <a:spcPts val="800"/>
              </a:spcBef>
              <a:spcAft>
                <a:spcPts val="0"/>
              </a:spcAft>
              <a:buNone/>
            </a:pPr>
            <a:endParaRPr sz="1800">
              <a:latin typeface="Lora"/>
              <a:ea typeface="Lora"/>
              <a:cs typeface="Lora"/>
              <a:sym typeface="Lora"/>
            </a:endParaRPr>
          </a:p>
          <a:p>
            <a:pPr marL="0" lvl="0" indent="0" algn="l" rtl="0">
              <a:lnSpc>
                <a:spcPct val="100000"/>
              </a:lnSpc>
              <a:spcBef>
                <a:spcPts val="800"/>
              </a:spcBef>
              <a:spcAft>
                <a:spcPts val="0"/>
              </a:spcAft>
              <a:buNone/>
            </a:pPr>
            <a:r>
              <a:rPr lang="en" sz="1800">
                <a:latin typeface="Lora"/>
                <a:ea typeface="Lora"/>
                <a:cs typeface="Lora"/>
                <a:sym typeface="Lora"/>
              </a:rPr>
              <a:t>CNI focuses on the revitalization/ redevelopment of public or multifamily housing, while also identifying the broader community needs for services and neighborhood improvements.</a:t>
            </a:r>
            <a:endParaRPr sz="1800">
              <a:latin typeface="Lora"/>
              <a:ea typeface="Lora"/>
              <a:cs typeface="Lora"/>
              <a:sym typeface="Lora"/>
            </a:endParaRPr>
          </a:p>
          <a:p>
            <a:pPr marL="0" lvl="0" indent="0" algn="l" rtl="0">
              <a:lnSpc>
                <a:spcPct val="100000"/>
              </a:lnSpc>
              <a:spcBef>
                <a:spcPts val="0"/>
              </a:spcBef>
              <a:spcAft>
                <a:spcPts val="0"/>
              </a:spcAft>
              <a:buNone/>
            </a:pPr>
            <a:endParaRPr sz="1800">
              <a:latin typeface="Lora"/>
              <a:ea typeface="Lora"/>
              <a:cs typeface="Lora"/>
              <a:sym typeface="Lora"/>
            </a:endParaRPr>
          </a:p>
        </p:txBody>
      </p:sp>
      <p:sp>
        <p:nvSpPr>
          <p:cNvPr id="279" name="Google Shape;279;p38"/>
          <p:cNvSpPr txBox="1"/>
          <p:nvPr/>
        </p:nvSpPr>
        <p:spPr>
          <a:xfrm>
            <a:off x="5387200" y="4014750"/>
            <a:ext cx="3834000" cy="354000"/>
          </a:xfrm>
          <a:prstGeom prst="rect">
            <a:avLst/>
          </a:prstGeom>
          <a:noFill/>
          <a:ln>
            <a:noFill/>
          </a:ln>
        </p:spPr>
        <p:txBody>
          <a:bodyPr spcFirstLastPara="1" wrap="square" lIns="91425" tIns="91425" rIns="91425" bIns="91425" anchor="t" anchorCtr="0">
            <a:spAutoFit/>
          </a:bodyPr>
          <a:lstStyle/>
          <a:p>
            <a:pPr marL="0" lvl="0" indent="0" algn="l" rtl="0">
              <a:lnSpc>
                <a:spcPct val="100000"/>
              </a:lnSpc>
              <a:spcBef>
                <a:spcPts val="0"/>
              </a:spcBef>
              <a:spcAft>
                <a:spcPts val="0"/>
              </a:spcAft>
              <a:buNone/>
            </a:pPr>
            <a:r>
              <a:rPr lang="en" sz="1100" i="1">
                <a:latin typeface="Lora"/>
                <a:ea typeface="Lora"/>
                <a:cs typeface="Lora"/>
                <a:sym typeface="Lora"/>
              </a:rPr>
              <a:t>WHittier Target </a:t>
            </a:r>
            <a:endParaRPr sz="1200">
              <a:latin typeface="Lora"/>
              <a:ea typeface="Lora"/>
              <a:cs typeface="Lora"/>
              <a:sym typeface="Lora"/>
            </a:endParaRPr>
          </a:p>
        </p:txBody>
      </p:sp>
      <p:pic>
        <p:nvPicPr>
          <p:cNvPr id="280" name="Google Shape;280;p38"/>
          <p:cNvPicPr preferRelativeResize="0"/>
          <p:nvPr/>
        </p:nvPicPr>
        <p:blipFill>
          <a:blip r:embed="rId3">
            <a:alphaModFix/>
          </a:blip>
          <a:stretch>
            <a:fillRect/>
          </a:stretch>
        </p:blipFill>
        <p:spPr>
          <a:xfrm>
            <a:off x="4863925" y="716775"/>
            <a:ext cx="3709952" cy="3709952"/>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84"/>
        <p:cNvGrpSpPr/>
        <p:nvPr/>
      </p:nvGrpSpPr>
      <p:grpSpPr>
        <a:xfrm>
          <a:off x="0" y="0"/>
          <a:ext cx="0" cy="0"/>
          <a:chOff x="0" y="0"/>
          <a:chExt cx="0" cy="0"/>
        </a:xfrm>
      </p:grpSpPr>
      <p:sp>
        <p:nvSpPr>
          <p:cNvPr id="285" name="Google Shape;285;p39"/>
          <p:cNvSpPr txBox="1">
            <a:spLocks noGrp="1"/>
          </p:cNvSpPr>
          <p:nvPr>
            <p:ph type="title"/>
          </p:nvPr>
        </p:nvSpPr>
        <p:spPr>
          <a:xfrm>
            <a:off x="354500" y="309625"/>
            <a:ext cx="7618800" cy="4386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2000"/>
              <a:t>BACKGROUND: WHITTIER TRANSFORMATION PLAN </a:t>
            </a:r>
            <a:endParaRPr sz="2000"/>
          </a:p>
          <a:p>
            <a:pPr marL="0" lvl="0" indent="0" algn="l" rtl="0">
              <a:spcBef>
                <a:spcPts val="0"/>
              </a:spcBef>
              <a:spcAft>
                <a:spcPts val="0"/>
              </a:spcAft>
              <a:buNone/>
            </a:pPr>
            <a:endParaRPr sz="2000"/>
          </a:p>
        </p:txBody>
      </p:sp>
      <p:sp>
        <p:nvSpPr>
          <p:cNvPr id="286" name="Google Shape;286;p39"/>
          <p:cNvSpPr txBox="1"/>
          <p:nvPr/>
        </p:nvSpPr>
        <p:spPr>
          <a:xfrm>
            <a:off x="168500" y="670750"/>
            <a:ext cx="8975700" cy="2503800"/>
          </a:xfrm>
          <a:prstGeom prst="rect">
            <a:avLst/>
          </a:prstGeom>
          <a:noFill/>
          <a:ln>
            <a:noFill/>
          </a:ln>
        </p:spPr>
        <p:txBody>
          <a:bodyPr spcFirstLastPara="1" wrap="square" lIns="91425" tIns="91425" rIns="91425" bIns="91425" anchor="t" anchorCtr="0">
            <a:spAutoFit/>
          </a:bodyPr>
          <a:lstStyle/>
          <a:p>
            <a:pPr marL="0" lvl="0" indent="0" algn="l" rtl="0">
              <a:spcBef>
                <a:spcPts val="800"/>
              </a:spcBef>
              <a:spcAft>
                <a:spcPts val="0"/>
              </a:spcAft>
              <a:buNone/>
            </a:pPr>
            <a:r>
              <a:rPr lang="en" sz="1800" i="1">
                <a:latin typeface="Lora"/>
                <a:ea typeface="Lora"/>
                <a:cs typeface="Lora"/>
                <a:sym typeface="Lora"/>
              </a:rPr>
              <a:t>In 2012, the BHA received a CNI planning grant to help them re-imagine the Whittier Housing Development and the surrounding neighborhoods. </a:t>
            </a:r>
            <a:endParaRPr sz="1800" i="1">
              <a:latin typeface="Lora"/>
              <a:ea typeface="Lora"/>
              <a:cs typeface="Lora"/>
              <a:sym typeface="Lora"/>
            </a:endParaRPr>
          </a:p>
          <a:p>
            <a:pPr marL="457200" marR="339906" lvl="0" indent="-342900" algn="l" rtl="0">
              <a:spcBef>
                <a:spcPts val="800"/>
              </a:spcBef>
              <a:spcAft>
                <a:spcPts val="0"/>
              </a:spcAft>
              <a:buSzPts val="1800"/>
              <a:buFont typeface="Lora"/>
              <a:buChar char="●"/>
            </a:pPr>
            <a:r>
              <a:rPr lang="en" sz="1800">
                <a:latin typeface="Lora"/>
                <a:ea typeface="Lora"/>
                <a:cs typeface="Lora"/>
                <a:sym typeface="Lora"/>
              </a:rPr>
              <a:t>The BHA procured Madison Park Development Corporation (MPDC) and Preservation of Affordable Housing (POAH) to be its development partners and help implement a transformation plan. </a:t>
            </a:r>
            <a:endParaRPr sz="1800">
              <a:latin typeface="Lora"/>
              <a:ea typeface="Lora"/>
              <a:cs typeface="Lora"/>
              <a:sym typeface="Lora"/>
            </a:endParaRPr>
          </a:p>
          <a:p>
            <a:pPr marL="457200" marR="339906" lvl="0" indent="-342900" algn="l" rtl="0">
              <a:spcBef>
                <a:spcPts val="0"/>
              </a:spcBef>
              <a:spcAft>
                <a:spcPts val="0"/>
              </a:spcAft>
              <a:buSzPts val="1800"/>
              <a:buFont typeface="Lora"/>
              <a:buChar char="●"/>
            </a:pPr>
            <a:r>
              <a:rPr lang="en" sz="1800">
                <a:latin typeface="Lora"/>
                <a:ea typeface="Lora"/>
                <a:cs typeface="Lora"/>
                <a:sym typeface="Lora"/>
              </a:rPr>
              <a:t>The partners worked with tenants, neighbors and stakeholders to formulate a transformation plan. </a:t>
            </a:r>
            <a:endParaRPr sz="1800">
              <a:latin typeface="Lora"/>
              <a:ea typeface="Lora"/>
              <a:cs typeface="Lora"/>
              <a:sym typeface="Lora"/>
            </a:endParaRPr>
          </a:p>
          <a:p>
            <a:pPr marL="457200" marR="339906" lvl="0" indent="-342900" algn="l" rtl="0">
              <a:spcBef>
                <a:spcPts val="0"/>
              </a:spcBef>
              <a:spcAft>
                <a:spcPts val="0"/>
              </a:spcAft>
              <a:buSzPts val="1800"/>
              <a:buFont typeface="Lora"/>
              <a:buChar char="●"/>
            </a:pPr>
            <a:r>
              <a:rPr lang="en" sz="1800">
                <a:latin typeface="Lora"/>
                <a:ea typeface="Lora"/>
                <a:cs typeface="Lora"/>
                <a:sym typeface="Lora"/>
              </a:rPr>
              <a:t>HUD awarded a $30M CNI implementation grant in 2016.</a:t>
            </a:r>
            <a:endParaRPr sz="1800">
              <a:latin typeface="Lora"/>
              <a:ea typeface="Lora"/>
              <a:cs typeface="Lora"/>
              <a:sym typeface="Lora"/>
            </a:endParaRPr>
          </a:p>
        </p:txBody>
      </p:sp>
      <p:pic>
        <p:nvPicPr>
          <p:cNvPr id="287" name="Google Shape;287;p39"/>
          <p:cNvPicPr preferRelativeResize="0"/>
          <p:nvPr/>
        </p:nvPicPr>
        <p:blipFill>
          <a:blip r:embed="rId3">
            <a:alphaModFix/>
          </a:blip>
          <a:stretch>
            <a:fillRect/>
          </a:stretch>
        </p:blipFill>
        <p:spPr>
          <a:xfrm>
            <a:off x="1913550" y="3174550"/>
            <a:ext cx="4944750" cy="182540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91"/>
        <p:cNvGrpSpPr/>
        <p:nvPr/>
      </p:nvGrpSpPr>
      <p:grpSpPr>
        <a:xfrm>
          <a:off x="0" y="0"/>
          <a:ext cx="0" cy="0"/>
          <a:chOff x="0" y="0"/>
          <a:chExt cx="0" cy="0"/>
        </a:xfrm>
      </p:grpSpPr>
      <p:sp>
        <p:nvSpPr>
          <p:cNvPr id="292" name="Google Shape;292;p40"/>
          <p:cNvSpPr txBox="1">
            <a:spLocks noGrp="1"/>
          </p:cNvSpPr>
          <p:nvPr>
            <p:ph type="title"/>
          </p:nvPr>
        </p:nvSpPr>
        <p:spPr>
          <a:xfrm>
            <a:off x="304450" y="157225"/>
            <a:ext cx="6961800" cy="4386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2000"/>
              <a:t>3 REVITALIZATION STRATEGY COMPONENTS</a:t>
            </a:r>
            <a:endParaRPr sz="2000"/>
          </a:p>
        </p:txBody>
      </p:sp>
      <p:sp>
        <p:nvSpPr>
          <p:cNvPr id="293" name="Google Shape;293;p40"/>
          <p:cNvSpPr txBox="1"/>
          <p:nvPr/>
        </p:nvSpPr>
        <p:spPr>
          <a:xfrm>
            <a:off x="725775" y="757325"/>
            <a:ext cx="7346100" cy="4063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800">
                <a:latin typeface="Lora"/>
                <a:ea typeface="Lora"/>
                <a:cs typeface="Lora"/>
                <a:sym typeface="Lora"/>
              </a:rPr>
              <a:t>The Transformation Plan has three components:</a:t>
            </a:r>
            <a:endParaRPr sz="1800">
              <a:latin typeface="Lora"/>
              <a:ea typeface="Lora"/>
              <a:cs typeface="Lora"/>
              <a:sym typeface="Lora"/>
            </a:endParaRPr>
          </a:p>
          <a:p>
            <a:pPr marL="0" lvl="0" indent="0" algn="l" rtl="0">
              <a:spcBef>
                <a:spcPts val="0"/>
              </a:spcBef>
              <a:spcAft>
                <a:spcPts val="0"/>
              </a:spcAft>
              <a:buNone/>
            </a:pPr>
            <a:endParaRPr sz="1800">
              <a:latin typeface="Lora"/>
              <a:ea typeface="Lora"/>
              <a:cs typeface="Lora"/>
              <a:sym typeface="Lora"/>
            </a:endParaRPr>
          </a:p>
          <a:p>
            <a:pPr marL="457200" lvl="0" indent="-342900" algn="l" rtl="0">
              <a:spcBef>
                <a:spcPts val="0"/>
              </a:spcBef>
              <a:spcAft>
                <a:spcPts val="0"/>
              </a:spcAft>
              <a:buSzPts val="1800"/>
              <a:buFont typeface="Lora"/>
              <a:buChar char="➔"/>
            </a:pPr>
            <a:r>
              <a:rPr lang="en" sz="1800" b="1">
                <a:latin typeface="Lora"/>
                <a:ea typeface="Lora"/>
                <a:cs typeface="Lora"/>
                <a:sym typeface="Lora"/>
              </a:rPr>
              <a:t>Housing Transformation:</a:t>
            </a:r>
            <a:r>
              <a:rPr lang="en" sz="1800">
                <a:latin typeface="Lora"/>
                <a:ea typeface="Lora"/>
                <a:cs typeface="Lora"/>
                <a:sym typeface="Lora"/>
              </a:rPr>
              <a:t> Reimagine Whittier Housing Development as a mixed income development and identify new housing opportunities for Whittier residents beyond Whittier.</a:t>
            </a:r>
            <a:endParaRPr sz="1800">
              <a:latin typeface="Lora"/>
              <a:ea typeface="Lora"/>
              <a:cs typeface="Lora"/>
              <a:sym typeface="Lora"/>
            </a:endParaRPr>
          </a:p>
          <a:p>
            <a:pPr marL="457200" lvl="0" indent="-342900" algn="l" rtl="0">
              <a:spcBef>
                <a:spcPts val="0"/>
              </a:spcBef>
              <a:spcAft>
                <a:spcPts val="0"/>
              </a:spcAft>
              <a:buSzPts val="1800"/>
              <a:buFont typeface="Lora"/>
              <a:buChar char="➔"/>
            </a:pPr>
            <a:r>
              <a:rPr lang="en" sz="1800" b="1">
                <a:latin typeface="Lora"/>
                <a:ea typeface="Lora"/>
                <a:cs typeface="Lora"/>
                <a:sym typeface="Lora"/>
              </a:rPr>
              <a:t>Services for the People: </a:t>
            </a:r>
            <a:r>
              <a:rPr lang="en" sz="1800">
                <a:latin typeface="Lora"/>
                <a:ea typeface="Lora"/>
                <a:cs typeface="Lora"/>
                <a:sym typeface="Lora"/>
              </a:rPr>
              <a:t>Address the needs of Whittier residents through enhanced services provided through Empath and other providers, including their partner MPDC.</a:t>
            </a:r>
            <a:endParaRPr sz="1800">
              <a:latin typeface="Lora"/>
              <a:ea typeface="Lora"/>
              <a:cs typeface="Lora"/>
              <a:sym typeface="Lora"/>
            </a:endParaRPr>
          </a:p>
          <a:p>
            <a:pPr marL="457200" lvl="0" indent="-342900" algn="l" rtl="0">
              <a:spcBef>
                <a:spcPts val="0"/>
              </a:spcBef>
              <a:spcAft>
                <a:spcPts val="0"/>
              </a:spcAft>
              <a:buSzPts val="1800"/>
              <a:buFont typeface="Lora"/>
              <a:buChar char="➔"/>
            </a:pPr>
            <a:r>
              <a:rPr lang="en" sz="1800" b="1">
                <a:latin typeface="Lora"/>
                <a:ea typeface="Lora"/>
                <a:cs typeface="Lora"/>
                <a:sym typeface="Lora"/>
              </a:rPr>
              <a:t>Critical Community Improvements: </a:t>
            </a:r>
            <a:r>
              <a:rPr lang="en" sz="1800">
                <a:latin typeface="Lora"/>
                <a:ea typeface="Lora"/>
                <a:cs typeface="Lora"/>
                <a:sym typeface="Lora"/>
              </a:rPr>
              <a:t>Make improvements to and create new opportunities within the broader neighborhood infrastructure, public spaces, residential and commercial areas that will make a positive impact Whittier residents.  </a:t>
            </a:r>
            <a:endParaRPr sz="1800">
              <a:latin typeface="Lora"/>
              <a:ea typeface="Lora"/>
              <a:cs typeface="Lora"/>
              <a:sym typeface="Lora"/>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97"/>
        <p:cNvGrpSpPr/>
        <p:nvPr/>
      </p:nvGrpSpPr>
      <p:grpSpPr>
        <a:xfrm>
          <a:off x="0" y="0"/>
          <a:ext cx="0" cy="0"/>
          <a:chOff x="0" y="0"/>
          <a:chExt cx="0" cy="0"/>
        </a:xfrm>
      </p:grpSpPr>
      <p:sp>
        <p:nvSpPr>
          <p:cNvPr id="298" name="Google Shape;298;p41"/>
          <p:cNvSpPr txBox="1">
            <a:spLocks noGrp="1"/>
          </p:cNvSpPr>
          <p:nvPr>
            <p:ph type="title"/>
          </p:nvPr>
        </p:nvSpPr>
        <p:spPr>
          <a:xfrm>
            <a:off x="228250" y="157225"/>
            <a:ext cx="6961800" cy="4386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2000"/>
              <a:t>WHITTIER HOUSING TRANSFORMATION</a:t>
            </a:r>
            <a:endParaRPr sz="2000"/>
          </a:p>
        </p:txBody>
      </p:sp>
      <p:sp>
        <p:nvSpPr>
          <p:cNvPr id="299" name="Google Shape;299;p41"/>
          <p:cNvSpPr txBox="1"/>
          <p:nvPr/>
        </p:nvSpPr>
        <p:spPr>
          <a:xfrm>
            <a:off x="354750" y="707500"/>
            <a:ext cx="4771500" cy="2124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800">
                <a:latin typeface="Lora"/>
                <a:ea typeface="Lora"/>
                <a:cs typeface="Lora"/>
                <a:sym typeface="Lora"/>
              </a:rPr>
              <a:t>Whittier is being transformed from 210 public housing units to 316 mixed income units. CNI also helped fund the adjacent 76 unit Melnea Cass Apartments (MCA).</a:t>
            </a:r>
            <a:endParaRPr sz="1800">
              <a:latin typeface="Lora"/>
              <a:ea typeface="Lora"/>
              <a:cs typeface="Lora"/>
              <a:sym typeface="Lora"/>
            </a:endParaRPr>
          </a:p>
          <a:p>
            <a:pPr marL="0" lvl="0" indent="0" algn="l" rtl="0">
              <a:spcBef>
                <a:spcPts val="0"/>
              </a:spcBef>
              <a:spcAft>
                <a:spcPts val="0"/>
              </a:spcAft>
              <a:buNone/>
            </a:pPr>
            <a:r>
              <a:rPr lang="en" sz="1800">
                <a:latin typeface="Lora"/>
                <a:ea typeface="Lora"/>
                <a:cs typeface="Lora"/>
                <a:sym typeface="Lora"/>
              </a:rPr>
              <a:t>All the original units will be replaced--154 at Whittier &amp; MCA, and 56 in other local housing developments.</a:t>
            </a:r>
            <a:endParaRPr sz="1800">
              <a:latin typeface="Lora"/>
              <a:ea typeface="Lora"/>
              <a:cs typeface="Lora"/>
              <a:sym typeface="Lora"/>
            </a:endParaRPr>
          </a:p>
        </p:txBody>
      </p:sp>
      <p:pic>
        <p:nvPicPr>
          <p:cNvPr id="300" name="Google Shape;300;p41"/>
          <p:cNvPicPr preferRelativeResize="0"/>
          <p:nvPr/>
        </p:nvPicPr>
        <p:blipFill rotWithShape="1">
          <a:blip r:embed="rId3">
            <a:alphaModFix/>
          </a:blip>
          <a:srcRect t="1247" r="5311" b="13899"/>
          <a:stretch/>
        </p:blipFill>
        <p:spPr>
          <a:xfrm>
            <a:off x="5449325" y="707500"/>
            <a:ext cx="3263701" cy="2193725"/>
          </a:xfrm>
          <a:prstGeom prst="rect">
            <a:avLst/>
          </a:prstGeom>
          <a:noFill/>
          <a:ln>
            <a:noFill/>
          </a:ln>
        </p:spPr>
      </p:pic>
      <p:pic>
        <p:nvPicPr>
          <p:cNvPr id="301" name="Google Shape;301;p41"/>
          <p:cNvPicPr preferRelativeResize="0"/>
          <p:nvPr/>
        </p:nvPicPr>
        <p:blipFill rotWithShape="1">
          <a:blip r:embed="rId4">
            <a:alphaModFix/>
          </a:blip>
          <a:srcRect l="7341" t="2790" r="15455" b="-2789"/>
          <a:stretch/>
        </p:blipFill>
        <p:spPr>
          <a:xfrm>
            <a:off x="414800" y="3080250"/>
            <a:ext cx="2585864" cy="1989651"/>
          </a:xfrm>
          <a:prstGeom prst="rect">
            <a:avLst/>
          </a:prstGeom>
          <a:noFill/>
          <a:ln>
            <a:noFill/>
          </a:ln>
        </p:spPr>
      </p:pic>
      <p:pic>
        <p:nvPicPr>
          <p:cNvPr id="302" name="Google Shape;302;p41"/>
          <p:cNvPicPr preferRelativeResize="0"/>
          <p:nvPr/>
        </p:nvPicPr>
        <p:blipFill rotWithShape="1">
          <a:blip r:embed="rId5">
            <a:alphaModFix/>
          </a:blip>
          <a:srcRect b="15853"/>
          <a:stretch/>
        </p:blipFill>
        <p:spPr>
          <a:xfrm>
            <a:off x="3134219" y="2876175"/>
            <a:ext cx="2082531" cy="2193725"/>
          </a:xfrm>
          <a:prstGeom prst="rect">
            <a:avLst/>
          </a:prstGeom>
          <a:noFill/>
          <a:ln>
            <a:noFill/>
          </a:ln>
        </p:spPr>
      </p:pic>
      <p:sp>
        <p:nvSpPr>
          <p:cNvPr id="303" name="Google Shape;303;p41"/>
          <p:cNvSpPr txBox="1"/>
          <p:nvPr/>
        </p:nvSpPr>
        <p:spPr>
          <a:xfrm>
            <a:off x="5479100" y="2901225"/>
            <a:ext cx="3210600" cy="800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a:latin typeface="Lora"/>
                <a:ea typeface="Lora"/>
                <a:cs typeface="Lora"/>
                <a:sym typeface="Lora"/>
              </a:rPr>
              <a:t>Whittier Phase 1 (above) is completed and Phase 2 (left) is under construction. Phase 3 (far left)is expected to break ground early next year. MCA (below) is complete.</a:t>
            </a:r>
            <a:endParaRPr sz="1000"/>
          </a:p>
        </p:txBody>
      </p:sp>
      <p:pic>
        <p:nvPicPr>
          <p:cNvPr id="304" name="Google Shape;304;p41"/>
          <p:cNvPicPr preferRelativeResize="0"/>
          <p:nvPr/>
        </p:nvPicPr>
        <p:blipFill rotWithShape="1">
          <a:blip r:embed="rId6">
            <a:alphaModFix/>
          </a:blip>
          <a:srcRect r="10897"/>
          <a:stretch/>
        </p:blipFill>
        <p:spPr>
          <a:xfrm>
            <a:off x="5632396" y="3635775"/>
            <a:ext cx="2224004" cy="1434125"/>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308"/>
        <p:cNvGrpSpPr/>
        <p:nvPr/>
      </p:nvGrpSpPr>
      <p:grpSpPr>
        <a:xfrm>
          <a:off x="0" y="0"/>
          <a:ext cx="0" cy="0"/>
          <a:chOff x="0" y="0"/>
          <a:chExt cx="0" cy="0"/>
        </a:xfrm>
      </p:grpSpPr>
      <p:sp>
        <p:nvSpPr>
          <p:cNvPr id="309" name="Google Shape;309;p42"/>
          <p:cNvSpPr txBox="1">
            <a:spLocks noGrp="1"/>
          </p:cNvSpPr>
          <p:nvPr>
            <p:ph type="title"/>
          </p:nvPr>
        </p:nvSpPr>
        <p:spPr>
          <a:xfrm>
            <a:off x="304450" y="157225"/>
            <a:ext cx="6961800" cy="4386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2000"/>
              <a:t>WHITTIER “PEOPLE” SERVICES </a:t>
            </a:r>
            <a:endParaRPr sz="2000"/>
          </a:p>
        </p:txBody>
      </p:sp>
      <p:sp>
        <p:nvSpPr>
          <p:cNvPr id="310" name="Google Shape;310;p42"/>
          <p:cNvSpPr txBox="1"/>
          <p:nvPr/>
        </p:nvSpPr>
        <p:spPr>
          <a:xfrm>
            <a:off x="375225" y="897675"/>
            <a:ext cx="4262700" cy="3786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800">
                <a:latin typeface="Lora"/>
                <a:ea typeface="Lora"/>
                <a:cs typeface="Lora"/>
                <a:sym typeface="Lora"/>
              </a:rPr>
              <a:t>The BHA procured Economic Mobility Pathways (EMPath) as its CNI “People” services provider.  The organization is focused on helping low-income people reach economic independence, using a holistic approach that encompasses health, family life, career, finances and education.  Their staff helps residents with job readiness and childcare search, advancing in education, learning about home finances, and navigating the school system.</a:t>
            </a:r>
            <a:endParaRPr sz="1800">
              <a:latin typeface="Lora"/>
              <a:ea typeface="Lora"/>
              <a:cs typeface="Lora"/>
              <a:sym typeface="Lora"/>
            </a:endParaRPr>
          </a:p>
        </p:txBody>
      </p:sp>
      <p:pic>
        <p:nvPicPr>
          <p:cNvPr id="311" name="Google Shape;311;p42"/>
          <p:cNvPicPr preferRelativeResize="0"/>
          <p:nvPr/>
        </p:nvPicPr>
        <p:blipFill>
          <a:blip r:embed="rId3">
            <a:alphaModFix/>
          </a:blip>
          <a:stretch>
            <a:fillRect/>
          </a:stretch>
        </p:blipFill>
        <p:spPr>
          <a:xfrm>
            <a:off x="6761527" y="200575"/>
            <a:ext cx="2086425" cy="2781924"/>
          </a:xfrm>
          <a:prstGeom prst="rect">
            <a:avLst/>
          </a:prstGeom>
          <a:noFill/>
          <a:ln>
            <a:noFill/>
          </a:ln>
        </p:spPr>
      </p:pic>
      <p:pic>
        <p:nvPicPr>
          <p:cNvPr id="312" name="Google Shape;312;p42"/>
          <p:cNvPicPr preferRelativeResize="0"/>
          <p:nvPr/>
        </p:nvPicPr>
        <p:blipFill>
          <a:blip r:embed="rId4">
            <a:alphaModFix/>
          </a:blip>
          <a:stretch>
            <a:fillRect/>
          </a:stretch>
        </p:blipFill>
        <p:spPr>
          <a:xfrm>
            <a:off x="4585325" y="1598575"/>
            <a:ext cx="2474926" cy="1823576"/>
          </a:xfrm>
          <a:prstGeom prst="rect">
            <a:avLst/>
          </a:prstGeom>
          <a:noFill/>
          <a:ln>
            <a:noFill/>
          </a:ln>
        </p:spPr>
      </p:pic>
      <p:pic>
        <p:nvPicPr>
          <p:cNvPr id="313" name="Google Shape;313;p42"/>
          <p:cNvPicPr preferRelativeResize="0"/>
          <p:nvPr/>
        </p:nvPicPr>
        <p:blipFill>
          <a:blip r:embed="rId5">
            <a:alphaModFix/>
          </a:blip>
          <a:stretch>
            <a:fillRect/>
          </a:stretch>
        </p:blipFill>
        <p:spPr>
          <a:xfrm>
            <a:off x="6593676" y="2568050"/>
            <a:ext cx="1810500" cy="2414001"/>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317"/>
        <p:cNvGrpSpPr/>
        <p:nvPr/>
      </p:nvGrpSpPr>
      <p:grpSpPr>
        <a:xfrm>
          <a:off x="0" y="0"/>
          <a:ext cx="0" cy="0"/>
          <a:chOff x="0" y="0"/>
          <a:chExt cx="0" cy="0"/>
        </a:xfrm>
      </p:grpSpPr>
      <p:sp>
        <p:nvSpPr>
          <p:cNvPr id="318" name="Google Shape;318;p43"/>
          <p:cNvSpPr txBox="1">
            <a:spLocks noGrp="1"/>
          </p:cNvSpPr>
          <p:nvPr>
            <p:ph type="title"/>
          </p:nvPr>
        </p:nvSpPr>
        <p:spPr>
          <a:xfrm>
            <a:off x="304450" y="157225"/>
            <a:ext cx="6961800" cy="4386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2000"/>
              <a:t>WHITTIER CRITICAL COMMUNITY IMPROVEMENTS  </a:t>
            </a:r>
            <a:endParaRPr sz="2000"/>
          </a:p>
        </p:txBody>
      </p:sp>
      <p:sp>
        <p:nvSpPr>
          <p:cNvPr id="319" name="Google Shape;319;p43"/>
          <p:cNvSpPr txBox="1"/>
          <p:nvPr/>
        </p:nvSpPr>
        <p:spPr>
          <a:xfrm>
            <a:off x="353750" y="686275"/>
            <a:ext cx="8454600" cy="2955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800">
                <a:latin typeface="Lora"/>
                <a:ea typeface="Lora"/>
                <a:cs typeface="Lora"/>
                <a:sym typeface="Lora"/>
              </a:rPr>
              <a:t>Neighborhood improvements are an important piece of the CNI plan &amp; budget.  Nubian Square, the commercial district within the Whittier target area, is ripe for revitalization. Improvements include:</a:t>
            </a:r>
            <a:endParaRPr sz="1800">
              <a:latin typeface="Lora"/>
              <a:ea typeface="Lora"/>
              <a:cs typeface="Lora"/>
              <a:sym typeface="Lora"/>
            </a:endParaRPr>
          </a:p>
          <a:p>
            <a:pPr marL="457200" lvl="0" indent="-342900" algn="l" rtl="0">
              <a:spcBef>
                <a:spcPts val="0"/>
              </a:spcBef>
              <a:spcAft>
                <a:spcPts val="0"/>
              </a:spcAft>
              <a:buSzPts val="1800"/>
              <a:buFont typeface="Lora"/>
              <a:buChar char="●"/>
            </a:pPr>
            <a:r>
              <a:rPr lang="en" sz="1800" b="1">
                <a:latin typeface="Lora"/>
                <a:ea typeface="Lora"/>
                <a:cs typeface="Lora"/>
                <a:sym typeface="Lora"/>
              </a:rPr>
              <a:t>Ruggles Street</a:t>
            </a:r>
            <a:r>
              <a:rPr lang="en" sz="1800">
                <a:latin typeface="Lora"/>
                <a:ea typeface="Lora"/>
                <a:cs typeface="Lora"/>
                <a:sym typeface="Lora"/>
              </a:rPr>
              <a:t>, which borders the Whittier development, is being redesigned to be more pedestrian and bike friendly</a:t>
            </a:r>
            <a:endParaRPr sz="1800">
              <a:latin typeface="Lora"/>
              <a:ea typeface="Lora"/>
              <a:cs typeface="Lora"/>
              <a:sym typeface="Lora"/>
            </a:endParaRPr>
          </a:p>
          <a:p>
            <a:pPr marL="914400" lvl="1" indent="-342900" algn="l" rtl="0">
              <a:spcBef>
                <a:spcPts val="0"/>
              </a:spcBef>
              <a:spcAft>
                <a:spcPts val="0"/>
              </a:spcAft>
              <a:buSzPts val="1800"/>
              <a:buFont typeface="Lora"/>
              <a:buChar char="○"/>
            </a:pPr>
            <a:r>
              <a:rPr lang="en" sz="1800" b="1">
                <a:latin typeface="Lora"/>
                <a:ea typeface="Lora"/>
                <a:cs typeface="Lora"/>
                <a:sym typeface="Lora"/>
              </a:rPr>
              <a:t>Wicked Free WiFi </a:t>
            </a:r>
            <a:r>
              <a:rPr lang="en" sz="1800">
                <a:latin typeface="Lora"/>
                <a:ea typeface="Lora"/>
                <a:cs typeface="Lora"/>
                <a:sym typeface="Lora"/>
              </a:rPr>
              <a:t>will be available for area residents</a:t>
            </a:r>
            <a:endParaRPr sz="1800">
              <a:latin typeface="Lora"/>
              <a:ea typeface="Lora"/>
              <a:cs typeface="Lora"/>
              <a:sym typeface="Lora"/>
            </a:endParaRPr>
          </a:p>
          <a:p>
            <a:pPr marL="914400" lvl="1" indent="-342900" algn="l" rtl="0">
              <a:spcBef>
                <a:spcPts val="0"/>
              </a:spcBef>
              <a:spcAft>
                <a:spcPts val="0"/>
              </a:spcAft>
              <a:buSzPts val="1800"/>
              <a:buFont typeface="Lora"/>
              <a:buChar char="○"/>
            </a:pPr>
            <a:r>
              <a:rPr lang="en" sz="1800" b="1">
                <a:latin typeface="Lora"/>
                <a:ea typeface="Lora"/>
                <a:cs typeface="Lora"/>
                <a:sym typeface="Lora"/>
              </a:rPr>
              <a:t>Police cameras </a:t>
            </a:r>
            <a:r>
              <a:rPr lang="en" sz="1800">
                <a:latin typeface="Lora"/>
                <a:ea typeface="Lora"/>
                <a:cs typeface="Lora"/>
                <a:sym typeface="Lora"/>
              </a:rPr>
              <a:t>will be placed on new streetlights</a:t>
            </a:r>
            <a:endParaRPr sz="1800">
              <a:latin typeface="Lora"/>
              <a:ea typeface="Lora"/>
              <a:cs typeface="Lora"/>
              <a:sym typeface="Lora"/>
            </a:endParaRPr>
          </a:p>
          <a:p>
            <a:pPr marL="914400" lvl="1" indent="-342900" algn="l" rtl="0">
              <a:spcBef>
                <a:spcPts val="0"/>
              </a:spcBef>
              <a:spcAft>
                <a:spcPts val="0"/>
              </a:spcAft>
              <a:buSzPts val="1800"/>
              <a:buFont typeface="Lora"/>
              <a:buChar char="○"/>
            </a:pPr>
            <a:r>
              <a:rPr lang="en" sz="1800" b="1">
                <a:latin typeface="Lora"/>
                <a:ea typeface="Lora"/>
                <a:cs typeface="Lora"/>
                <a:sym typeface="Lora"/>
              </a:rPr>
              <a:t>Art installation and street amenities</a:t>
            </a:r>
            <a:r>
              <a:rPr lang="en" sz="1800">
                <a:latin typeface="Lora"/>
                <a:ea typeface="Lora"/>
                <a:cs typeface="Lora"/>
                <a:sym typeface="Lora"/>
              </a:rPr>
              <a:t>  will be installed</a:t>
            </a:r>
            <a:endParaRPr sz="1800">
              <a:latin typeface="Lora"/>
              <a:ea typeface="Lora"/>
              <a:cs typeface="Lora"/>
              <a:sym typeface="Lora"/>
            </a:endParaRPr>
          </a:p>
          <a:p>
            <a:pPr marL="457200" lvl="0" indent="0" algn="l" rtl="0">
              <a:spcBef>
                <a:spcPts val="0"/>
              </a:spcBef>
              <a:spcAft>
                <a:spcPts val="0"/>
              </a:spcAft>
              <a:buNone/>
            </a:pPr>
            <a:endParaRPr sz="1800">
              <a:latin typeface="Lora"/>
              <a:ea typeface="Lora"/>
              <a:cs typeface="Lora"/>
              <a:sym typeface="Lora"/>
            </a:endParaRPr>
          </a:p>
          <a:p>
            <a:pPr marL="457200" lvl="0" indent="0" algn="l" rtl="0">
              <a:spcBef>
                <a:spcPts val="0"/>
              </a:spcBef>
              <a:spcAft>
                <a:spcPts val="0"/>
              </a:spcAft>
              <a:buNone/>
            </a:pPr>
            <a:endParaRPr sz="1800">
              <a:latin typeface="Lora"/>
              <a:ea typeface="Lora"/>
              <a:cs typeface="Lora"/>
              <a:sym typeface="Lora"/>
            </a:endParaRPr>
          </a:p>
        </p:txBody>
      </p:sp>
      <p:pic>
        <p:nvPicPr>
          <p:cNvPr id="320" name="Google Shape;320;p43"/>
          <p:cNvPicPr preferRelativeResize="0"/>
          <p:nvPr/>
        </p:nvPicPr>
        <p:blipFill>
          <a:blip r:embed="rId3">
            <a:alphaModFix/>
          </a:blip>
          <a:stretch>
            <a:fillRect/>
          </a:stretch>
        </p:blipFill>
        <p:spPr>
          <a:xfrm>
            <a:off x="1096625" y="3088650"/>
            <a:ext cx="3228749" cy="1791625"/>
          </a:xfrm>
          <a:prstGeom prst="rect">
            <a:avLst/>
          </a:prstGeom>
          <a:noFill/>
          <a:ln>
            <a:noFill/>
          </a:ln>
        </p:spPr>
      </p:pic>
      <p:sp>
        <p:nvSpPr>
          <p:cNvPr id="321" name="Google Shape;321;p43"/>
          <p:cNvSpPr txBox="1"/>
          <p:nvPr/>
        </p:nvSpPr>
        <p:spPr>
          <a:xfrm>
            <a:off x="2716775" y="3641575"/>
            <a:ext cx="40752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p>
        </p:txBody>
      </p:sp>
      <p:pic>
        <p:nvPicPr>
          <p:cNvPr id="322" name="Google Shape;322;p43"/>
          <p:cNvPicPr preferRelativeResize="0"/>
          <p:nvPr/>
        </p:nvPicPr>
        <p:blipFill>
          <a:blip r:embed="rId4">
            <a:alphaModFix/>
          </a:blip>
          <a:stretch>
            <a:fillRect/>
          </a:stretch>
        </p:blipFill>
        <p:spPr>
          <a:xfrm>
            <a:off x="4945400" y="3109675"/>
            <a:ext cx="3195225" cy="1749575"/>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26"/>
        <p:cNvGrpSpPr/>
        <p:nvPr/>
      </p:nvGrpSpPr>
      <p:grpSpPr>
        <a:xfrm>
          <a:off x="0" y="0"/>
          <a:ext cx="0" cy="0"/>
          <a:chOff x="0" y="0"/>
          <a:chExt cx="0" cy="0"/>
        </a:xfrm>
      </p:grpSpPr>
      <p:sp>
        <p:nvSpPr>
          <p:cNvPr id="327" name="Google Shape;327;p44"/>
          <p:cNvSpPr txBox="1">
            <a:spLocks noGrp="1"/>
          </p:cNvSpPr>
          <p:nvPr>
            <p:ph type="title"/>
          </p:nvPr>
        </p:nvSpPr>
        <p:spPr>
          <a:xfrm>
            <a:off x="304450" y="157225"/>
            <a:ext cx="6961800" cy="4386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2000"/>
              <a:t>WHITTIER CRITICAL COMMUNITY IMPROVEMENTS  </a:t>
            </a:r>
            <a:endParaRPr sz="2000"/>
          </a:p>
        </p:txBody>
      </p:sp>
      <p:sp>
        <p:nvSpPr>
          <p:cNvPr id="328" name="Google Shape;328;p44"/>
          <p:cNvSpPr txBox="1"/>
          <p:nvPr/>
        </p:nvSpPr>
        <p:spPr>
          <a:xfrm>
            <a:off x="353750" y="686275"/>
            <a:ext cx="8454600" cy="1569900"/>
          </a:xfrm>
          <a:prstGeom prst="rect">
            <a:avLst/>
          </a:prstGeom>
          <a:noFill/>
          <a:ln>
            <a:noFill/>
          </a:ln>
        </p:spPr>
        <p:txBody>
          <a:bodyPr spcFirstLastPara="1" wrap="square" lIns="91425" tIns="91425" rIns="91425" bIns="91425" anchor="t" anchorCtr="0">
            <a:spAutoFit/>
          </a:bodyPr>
          <a:lstStyle/>
          <a:p>
            <a:pPr marL="457200" lvl="0" indent="-342900" algn="l" rtl="0">
              <a:spcBef>
                <a:spcPts val="0"/>
              </a:spcBef>
              <a:spcAft>
                <a:spcPts val="0"/>
              </a:spcAft>
              <a:buSzPts val="1800"/>
              <a:buFont typeface="Lora"/>
              <a:buChar char="●"/>
            </a:pPr>
            <a:r>
              <a:rPr lang="en" sz="1800" b="1">
                <a:latin typeface="Lora"/>
                <a:ea typeface="Lora"/>
                <a:cs typeface="Lora"/>
                <a:sym typeface="Lora"/>
              </a:rPr>
              <a:t>Park and open space improvements</a:t>
            </a:r>
            <a:r>
              <a:rPr lang="en" sz="1800">
                <a:latin typeface="Lora"/>
                <a:ea typeface="Lora"/>
                <a:cs typeface="Lora"/>
                <a:sym typeface="Lora"/>
              </a:rPr>
              <a:t> at two locations--Dewitt Park and on the opposite end of Nubian Square at Bartlett Station. </a:t>
            </a:r>
            <a:endParaRPr sz="1800">
              <a:latin typeface="Lora"/>
              <a:ea typeface="Lora"/>
              <a:cs typeface="Lora"/>
              <a:sym typeface="Lora"/>
            </a:endParaRPr>
          </a:p>
          <a:p>
            <a:pPr marL="457200" lvl="0" indent="-342900" algn="l" rtl="0">
              <a:spcBef>
                <a:spcPts val="0"/>
              </a:spcBef>
              <a:spcAft>
                <a:spcPts val="0"/>
              </a:spcAft>
              <a:buSzPts val="1800"/>
              <a:buFont typeface="Lora"/>
              <a:buChar char="●"/>
            </a:pPr>
            <a:r>
              <a:rPr lang="en" sz="1800">
                <a:latin typeface="Lora"/>
                <a:ea typeface="Lora"/>
                <a:cs typeface="Lora"/>
                <a:sym typeface="Lora"/>
              </a:rPr>
              <a:t>Historic restoration and reuse of the nineteenth-century </a:t>
            </a:r>
            <a:r>
              <a:rPr lang="en" sz="1800" b="1">
                <a:latin typeface="Lora"/>
                <a:ea typeface="Lora"/>
                <a:cs typeface="Lora"/>
                <a:sym typeface="Lora"/>
              </a:rPr>
              <a:t>Nawn Factory </a:t>
            </a:r>
            <a:r>
              <a:rPr lang="en" sz="1800">
                <a:latin typeface="Lora"/>
                <a:ea typeface="Lora"/>
                <a:cs typeface="Lora"/>
                <a:sym typeface="Lora"/>
              </a:rPr>
              <a:t>property, located in the Roxbury historic district.</a:t>
            </a:r>
            <a:endParaRPr sz="1800">
              <a:latin typeface="Lora"/>
              <a:ea typeface="Lora"/>
              <a:cs typeface="Lora"/>
              <a:sym typeface="Lora"/>
            </a:endParaRPr>
          </a:p>
          <a:p>
            <a:pPr marL="457200" lvl="0" indent="0" algn="l" rtl="0">
              <a:spcBef>
                <a:spcPts val="0"/>
              </a:spcBef>
              <a:spcAft>
                <a:spcPts val="0"/>
              </a:spcAft>
              <a:buNone/>
            </a:pPr>
            <a:endParaRPr sz="1800">
              <a:latin typeface="Lora"/>
              <a:ea typeface="Lora"/>
              <a:cs typeface="Lora"/>
              <a:sym typeface="Lora"/>
            </a:endParaRPr>
          </a:p>
        </p:txBody>
      </p:sp>
      <p:sp>
        <p:nvSpPr>
          <p:cNvPr id="329" name="Google Shape;329;p44"/>
          <p:cNvSpPr txBox="1"/>
          <p:nvPr/>
        </p:nvSpPr>
        <p:spPr>
          <a:xfrm>
            <a:off x="4365250" y="3700200"/>
            <a:ext cx="40752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p>
        </p:txBody>
      </p:sp>
      <p:pic>
        <p:nvPicPr>
          <p:cNvPr id="330" name="Google Shape;330;p44"/>
          <p:cNvPicPr preferRelativeResize="0"/>
          <p:nvPr/>
        </p:nvPicPr>
        <p:blipFill>
          <a:blip r:embed="rId3">
            <a:alphaModFix/>
          </a:blip>
          <a:stretch>
            <a:fillRect/>
          </a:stretch>
        </p:blipFill>
        <p:spPr>
          <a:xfrm>
            <a:off x="263613" y="1933500"/>
            <a:ext cx="3115067" cy="2336300"/>
          </a:xfrm>
          <a:prstGeom prst="rect">
            <a:avLst/>
          </a:prstGeom>
          <a:noFill/>
          <a:ln>
            <a:noFill/>
          </a:ln>
        </p:spPr>
      </p:pic>
      <p:sp>
        <p:nvSpPr>
          <p:cNvPr id="331" name="Google Shape;331;p44"/>
          <p:cNvSpPr txBox="1"/>
          <p:nvPr/>
        </p:nvSpPr>
        <p:spPr>
          <a:xfrm>
            <a:off x="2975325" y="4712550"/>
            <a:ext cx="40752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t>                    </a:t>
            </a:r>
            <a:r>
              <a:rPr lang="en" sz="1000"/>
              <a:t>Oasis at Bartlett Station</a:t>
            </a:r>
            <a:endParaRPr sz="1000"/>
          </a:p>
        </p:txBody>
      </p:sp>
      <p:pic>
        <p:nvPicPr>
          <p:cNvPr id="332" name="Google Shape;332;p44"/>
          <p:cNvPicPr preferRelativeResize="0"/>
          <p:nvPr/>
        </p:nvPicPr>
        <p:blipFill rotWithShape="1">
          <a:blip r:embed="rId4">
            <a:alphaModFix/>
          </a:blip>
          <a:srcRect l="22202" r="9899"/>
          <a:stretch/>
        </p:blipFill>
        <p:spPr>
          <a:xfrm>
            <a:off x="6075976" y="2099263"/>
            <a:ext cx="2945500" cy="2442224"/>
          </a:xfrm>
          <a:prstGeom prst="rect">
            <a:avLst/>
          </a:prstGeom>
          <a:noFill/>
          <a:ln>
            <a:noFill/>
          </a:ln>
        </p:spPr>
      </p:pic>
      <p:sp>
        <p:nvSpPr>
          <p:cNvPr id="333" name="Google Shape;333;p44"/>
          <p:cNvSpPr txBox="1"/>
          <p:nvPr/>
        </p:nvSpPr>
        <p:spPr>
          <a:xfrm>
            <a:off x="1295100" y="4202775"/>
            <a:ext cx="42627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a:t>Dewitt Park </a:t>
            </a:r>
            <a:endParaRPr sz="600"/>
          </a:p>
        </p:txBody>
      </p:sp>
      <p:pic>
        <p:nvPicPr>
          <p:cNvPr id="334" name="Google Shape;334;p44"/>
          <p:cNvPicPr preferRelativeResize="0"/>
          <p:nvPr/>
        </p:nvPicPr>
        <p:blipFill rotWithShape="1">
          <a:blip r:embed="rId5">
            <a:alphaModFix/>
          </a:blip>
          <a:srcRect l="25923" t="863" r="368" b="6268"/>
          <a:stretch/>
        </p:blipFill>
        <p:spPr>
          <a:xfrm>
            <a:off x="3154775" y="2256175"/>
            <a:ext cx="3200200" cy="2566651"/>
          </a:xfrm>
          <a:prstGeom prst="rect">
            <a:avLst/>
          </a:prstGeom>
          <a:noFill/>
          <a:ln>
            <a:noFill/>
          </a:ln>
        </p:spPr>
      </p:pic>
      <p:sp>
        <p:nvSpPr>
          <p:cNvPr id="335" name="Google Shape;335;p44"/>
          <p:cNvSpPr txBox="1"/>
          <p:nvPr/>
        </p:nvSpPr>
        <p:spPr>
          <a:xfrm>
            <a:off x="6354975" y="4422625"/>
            <a:ext cx="40752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t>               </a:t>
            </a:r>
            <a:r>
              <a:rPr lang="en" sz="1000"/>
              <a:t>Nawn Factory</a:t>
            </a:r>
            <a:endParaRPr sz="100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39"/>
        <p:cNvGrpSpPr/>
        <p:nvPr/>
      </p:nvGrpSpPr>
      <p:grpSpPr>
        <a:xfrm>
          <a:off x="0" y="0"/>
          <a:ext cx="0" cy="0"/>
          <a:chOff x="0" y="0"/>
          <a:chExt cx="0" cy="0"/>
        </a:xfrm>
      </p:grpSpPr>
      <p:sp>
        <p:nvSpPr>
          <p:cNvPr id="340" name="Google Shape;340;p45"/>
          <p:cNvSpPr txBox="1"/>
          <p:nvPr/>
        </p:nvSpPr>
        <p:spPr>
          <a:xfrm>
            <a:off x="101475" y="681625"/>
            <a:ext cx="8875200" cy="3345300"/>
          </a:xfrm>
          <a:prstGeom prst="rect">
            <a:avLst/>
          </a:prstGeom>
          <a:noFill/>
          <a:ln>
            <a:noFill/>
          </a:ln>
        </p:spPr>
        <p:txBody>
          <a:bodyPr spcFirstLastPara="1" wrap="square" lIns="91425" tIns="91425" rIns="91425" bIns="91425" anchor="t" anchorCtr="0">
            <a:spAutoFit/>
          </a:bodyPr>
          <a:lstStyle/>
          <a:p>
            <a:pPr marL="0" lvl="0" indent="0" algn="l" rtl="0">
              <a:lnSpc>
                <a:spcPct val="100000"/>
              </a:lnSpc>
              <a:spcBef>
                <a:spcPts val="0"/>
              </a:spcBef>
              <a:spcAft>
                <a:spcPts val="0"/>
              </a:spcAft>
              <a:buNone/>
            </a:pPr>
            <a:r>
              <a:rPr lang="en" sz="1800">
                <a:latin typeface="Lora"/>
                <a:ea typeface="Lora"/>
                <a:cs typeface="Lora"/>
                <a:sym typeface="Lora"/>
              </a:rPr>
              <a:t>Other planned improvement projects include:</a:t>
            </a:r>
            <a:endParaRPr sz="1800">
              <a:latin typeface="Lora"/>
              <a:ea typeface="Lora"/>
              <a:cs typeface="Lora"/>
              <a:sym typeface="Lora"/>
            </a:endParaRPr>
          </a:p>
          <a:p>
            <a:pPr marL="457200" lvl="0" indent="-342900" algn="l" rtl="0">
              <a:spcBef>
                <a:spcPts val="0"/>
              </a:spcBef>
              <a:spcAft>
                <a:spcPts val="0"/>
              </a:spcAft>
              <a:buSzPts val="1800"/>
              <a:buFont typeface="Lora"/>
              <a:buChar char="●"/>
            </a:pPr>
            <a:r>
              <a:rPr lang="en" sz="1800">
                <a:latin typeface="Lora"/>
                <a:ea typeface="Lora"/>
                <a:cs typeface="Lora"/>
                <a:sym typeface="Lora"/>
              </a:rPr>
              <a:t>The City’s facade improvement program, </a:t>
            </a:r>
            <a:r>
              <a:rPr lang="en" sz="1800" b="1">
                <a:latin typeface="Lora"/>
                <a:ea typeface="Lora"/>
                <a:cs typeface="Lora"/>
                <a:sym typeface="Lora"/>
              </a:rPr>
              <a:t>RESTORE</a:t>
            </a:r>
            <a:r>
              <a:rPr lang="en" sz="1800">
                <a:latin typeface="Lora"/>
                <a:ea typeface="Lora"/>
                <a:cs typeface="Lora"/>
                <a:sym typeface="Lora"/>
              </a:rPr>
              <a:t>, is being enhanced, increasing the amount of funding available for projects in Nubian Sq.</a:t>
            </a:r>
            <a:endParaRPr sz="1800" b="1">
              <a:latin typeface="Lora"/>
              <a:ea typeface="Lora"/>
              <a:cs typeface="Lora"/>
              <a:sym typeface="Lora"/>
            </a:endParaRPr>
          </a:p>
          <a:p>
            <a:pPr marL="457200" lvl="0" indent="-342900" algn="l" rtl="0">
              <a:lnSpc>
                <a:spcPct val="100000"/>
              </a:lnSpc>
              <a:spcBef>
                <a:spcPts val="0"/>
              </a:spcBef>
              <a:spcAft>
                <a:spcPts val="0"/>
              </a:spcAft>
              <a:buSzPts val="1800"/>
              <a:buFont typeface="Lora"/>
              <a:buChar char="●"/>
            </a:pPr>
            <a:r>
              <a:rPr lang="en" sz="1800" b="1">
                <a:latin typeface="Lora"/>
                <a:ea typeface="Lora"/>
                <a:cs typeface="Lora"/>
                <a:sym typeface="Lora"/>
              </a:rPr>
              <a:t>Acquisition Assistance Program</a:t>
            </a:r>
            <a:r>
              <a:rPr lang="en" sz="1800">
                <a:latin typeface="Lora"/>
                <a:ea typeface="Lora"/>
                <a:cs typeface="Lora"/>
                <a:sym typeface="Lora"/>
              </a:rPr>
              <a:t> which will assist local business owners to purchase commercial property in Nubian Square.</a:t>
            </a:r>
            <a:endParaRPr sz="1800">
              <a:latin typeface="Lora"/>
              <a:ea typeface="Lora"/>
              <a:cs typeface="Lora"/>
              <a:sym typeface="Lora"/>
            </a:endParaRPr>
          </a:p>
          <a:p>
            <a:pPr marL="457200" lvl="0" indent="-342900" algn="l" rtl="0">
              <a:spcBef>
                <a:spcPts val="0"/>
              </a:spcBef>
              <a:spcAft>
                <a:spcPts val="0"/>
              </a:spcAft>
              <a:buSzPts val="1800"/>
              <a:buFont typeface="Lora"/>
              <a:buChar char="●"/>
            </a:pPr>
            <a:r>
              <a:rPr lang="en" sz="1800">
                <a:latin typeface="Lora"/>
                <a:ea typeface="Lora"/>
                <a:cs typeface="Lora"/>
                <a:sym typeface="Lora"/>
              </a:rPr>
              <a:t>Enhanced </a:t>
            </a:r>
            <a:r>
              <a:rPr lang="en" sz="1800" b="1">
                <a:latin typeface="Lora"/>
                <a:ea typeface="Lora"/>
                <a:cs typeface="Lora"/>
                <a:sym typeface="Lora"/>
              </a:rPr>
              <a:t>Homebuyer assistance</a:t>
            </a:r>
            <a:r>
              <a:rPr lang="en" sz="1800">
                <a:latin typeface="Lora"/>
                <a:ea typeface="Lora"/>
                <a:cs typeface="Lora"/>
                <a:sym typeface="Lora"/>
              </a:rPr>
              <a:t> to Whittier area residents, with a priority for Whittier Housing Development tenants.</a:t>
            </a:r>
            <a:endParaRPr sz="1800">
              <a:latin typeface="Lora"/>
              <a:ea typeface="Lora"/>
              <a:cs typeface="Lora"/>
              <a:sym typeface="Lora"/>
            </a:endParaRPr>
          </a:p>
          <a:p>
            <a:pPr marL="0" lvl="0" indent="0" algn="l" rtl="0">
              <a:spcBef>
                <a:spcPts val="0"/>
              </a:spcBef>
              <a:spcAft>
                <a:spcPts val="0"/>
              </a:spcAft>
              <a:buNone/>
            </a:pPr>
            <a:endParaRPr sz="1800">
              <a:latin typeface="Lora"/>
              <a:ea typeface="Lora"/>
              <a:cs typeface="Lora"/>
              <a:sym typeface="Lora"/>
            </a:endParaRPr>
          </a:p>
          <a:p>
            <a:pPr marL="0" lvl="0" indent="0" algn="l" rtl="0">
              <a:spcBef>
                <a:spcPts val="800"/>
              </a:spcBef>
              <a:spcAft>
                <a:spcPts val="0"/>
              </a:spcAft>
              <a:buNone/>
            </a:pPr>
            <a:endParaRPr sz="1800">
              <a:latin typeface="Lora"/>
              <a:ea typeface="Lora"/>
              <a:cs typeface="Lora"/>
              <a:sym typeface="Lora"/>
            </a:endParaRPr>
          </a:p>
          <a:p>
            <a:pPr marL="0" lvl="0" indent="0" algn="l" rtl="0">
              <a:spcBef>
                <a:spcPts val="800"/>
              </a:spcBef>
              <a:spcAft>
                <a:spcPts val="0"/>
              </a:spcAft>
              <a:buNone/>
            </a:pPr>
            <a:endParaRPr sz="1800">
              <a:latin typeface="Lora"/>
              <a:ea typeface="Lora"/>
              <a:cs typeface="Lora"/>
              <a:sym typeface="Lora"/>
            </a:endParaRPr>
          </a:p>
          <a:p>
            <a:pPr marL="0" lvl="0" indent="0" algn="ctr" rtl="0">
              <a:lnSpc>
                <a:spcPct val="100000"/>
              </a:lnSpc>
              <a:spcBef>
                <a:spcPts val="0"/>
              </a:spcBef>
              <a:spcAft>
                <a:spcPts val="0"/>
              </a:spcAft>
              <a:buNone/>
            </a:pPr>
            <a:r>
              <a:rPr lang="en" sz="1200">
                <a:latin typeface="Lora"/>
                <a:ea typeface="Lora"/>
                <a:cs typeface="Lora"/>
                <a:sym typeface="Lora"/>
              </a:rPr>
              <a:t> </a:t>
            </a:r>
            <a:endParaRPr sz="1200">
              <a:latin typeface="Lora"/>
              <a:ea typeface="Lora"/>
              <a:cs typeface="Lora"/>
              <a:sym typeface="Lora"/>
            </a:endParaRPr>
          </a:p>
        </p:txBody>
      </p:sp>
      <p:sp>
        <p:nvSpPr>
          <p:cNvPr id="341" name="Google Shape;341;p45"/>
          <p:cNvSpPr txBox="1">
            <a:spLocks noGrp="1"/>
          </p:cNvSpPr>
          <p:nvPr>
            <p:ph type="title"/>
          </p:nvPr>
        </p:nvSpPr>
        <p:spPr>
          <a:xfrm>
            <a:off x="-152400" y="157225"/>
            <a:ext cx="8318700" cy="4386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2000"/>
              <a:t>      WHITTIER CRITICAL COMMUNITY IMPROVEMENTS</a:t>
            </a:r>
            <a:endParaRPr sz="2000"/>
          </a:p>
        </p:txBody>
      </p:sp>
      <p:pic>
        <p:nvPicPr>
          <p:cNvPr id="342" name="Google Shape;342;p45"/>
          <p:cNvPicPr preferRelativeResize="0"/>
          <p:nvPr/>
        </p:nvPicPr>
        <p:blipFill>
          <a:blip r:embed="rId3">
            <a:alphaModFix/>
          </a:blip>
          <a:stretch>
            <a:fillRect/>
          </a:stretch>
        </p:blipFill>
        <p:spPr>
          <a:xfrm>
            <a:off x="792400" y="2773375"/>
            <a:ext cx="3009599" cy="2299725"/>
          </a:xfrm>
          <a:prstGeom prst="rect">
            <a:avLst/>
          </a:prstGeom>
          <a:noFill/>
          <a:ln>
            <a:noFill/>
          </a:ln>
        </p:spPr>
      </p:pic>
      <p:pic>
        <p:nvPicPr>
          <p:cNvPr id="343" name="Google Shape;343;p45"/>
          <p:cNvPicPr preferRelativeResize="0"/>
          <p:nvPr/>
        </p:nvPicPr>
        <p:blipFill>
          <a:blip r:embed="rId4">
            <a:alphaModFix/>
          </a:blip>
          <a:stretch>
            <a:fillRect/>
          </a:stretch>
        </p:blipFill>
        <p:spPr>
          <a:xfrm>
            <a:off x="4132975" y="2913075"/>
            <a:ext cx="4088026" cy="1836401"/>
          </a:xfrm>
          <a:prstGeom prst="rect">
            <a:avLst/>
          </a:prstGeom>
          <a:noFill/>
          <a:ln>
            <a:noFill/>
          </a:ln>
        </p:spPr>
      </p:pic>
    </p:spTree>
  </p:cSld>
  <p:clrMapOvr>
    <a:masterClrMapping/>
  </p:clrMapOvr>
</p:sld>
</file>

<file path=ppt/theme/theme1.xml><?xml version="1.0" encoding="utf-8"?>
<a:theme xmlns:a="http://schemas.openxmlformats.org/drawingml/2006/main" name="City of Boston">
  <a:themeElements>
    <a:clrScheme name="Spearmint">
      <a:dk1>
        <a:srgbClr val="202729"/>
      </a:dk1>
      <a:lt1>
        <a:srgbClr val="FFFFFF"/>
      </a:lt1>
      <a:dk2>
        <a:srgbClr val="4BA173"/>
      </a:dk2>
      <a:lt2>
        <a:srgbClr val="63D297"/>
      </a:lt2>
      <a:accent1>
        <a:srgbClr val="353744"/>
      </a:accent1>
      <a:accent2>
        <a:srgbClr val="424242"/>
      </a:accent2>
      <a:accent3>
        <a:srgbClr val="616161"/>
      </a:accent3>
      <a:accent4>
        <a:srgbClr val="999999"/>
      </a:accent4>
      <a:accent5>
        <a:srgbClr val="FF5252"/>
      </a:accent5>
      <a:accent6>
        <a:srgbClr val="FFF176"/>
      </a:accent6>
      <a:hlink>
        <a:srgbClr val="FF5252"/>
      </a:hlink>
      <a:folHlink>
        <a:srgbClr val="FF525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ity of Boston">
  <a:themeElements>
    <a:clrScheme name="Spearmint">
      <a:dk1>
        <a:srgbClr val="202729"/>
      </a:dk1>
      <a:lt1>
        <a:srgbClr val="FFFFFF"/>
      </a:lt1>
      <a:dk2>
        <a:srgbClr val="4BA173"/>
      </a:dk2>
      <a:lt2>
        <a:srgbClr val="63D297"/>
      </a:lt2>
      <a:accent1>
        <a:srgbClr val="353744"/>
      </a:accent1>
      <a:accent2>
        <a:srgbClr val="424242"/>
      </a:accent2>
      <a:accent3>
        <a:srgbClr val="616161"/>
      </a:accent3>
      <a:accent4>
        <a:srgbClr val="999999"/>
      </a:accent4>
      <a:accent5>
        <a:srgbClr val="FF5252"/>
      </a:accent5>
      <a:accent6>
        <a:srgbClr val="FFF176"/>
      </a:accent6>
      <a:hlink>
        <a:srgbClr val="FF5252"/>
      </a:hlink>
      <a:folHlink>
        <a:srgbClr val="FF525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751</Words>
  <Application>Microsoft Office PowerPoint</Application>
  <PresentationFormat>On-screen Show (16:9)</PresentationFormat>
  <Paragraphs>89</Paragraphs>
  <Slides>11</Slides>
  <Notes>11</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11</vt:i4>
      </vt:variant>
    </vt:vector>
  </HeadingPairs>
  <TitlesOfParts>
    <vt:vector size="17" baseType="lpstr">
      <vt:lpstr>Proxima Nova</vt:lpstr>
      <vt:lpstr>Arial</vt:lpstr>
      <vt:lpstr>Montserrat</vt:lpstr>
      <vt:lpstr>Lora</vt:lpstr>
      <vt:lpstr>City of Boston</vt:lpstr>
      <vt:lpstr>City of Boston</vt:lpstr>
      <vt:lpstr>Targeted Neighborhood Revitalization Using the Choice Neighborhood Initiative  Whittier/Nubian Square </vt:lpstr>
      <vt:lpstr>WHITTIER CHOICE NEIGHBORHOODS INITIATIVE</vt:lpstr>
      <vt:lpstr>BACKGROUND: WHITTIER TRANSFORMATION PLAN  </vt:lpstr>
      <vt:lpstr>3 REVITALIZATION STRATEGY COMPONENTS</vt:lpstr>
      <vt:lpstr>WHITTIER HOUSING TRANSFORMATION</vt:lpstr>
      <vt:lpstr>WHITTIER “PEOPLE” SERVICES </vt:lpstr>
      <vt:lpstr>WHITTIER CRITICAL COMMUNITY IMPROVEMENTS  </vt:lpstr>
      <vt:lpstr>WHITTIER CRITICAL COMMUNITY IMPROVEMENTS  </vt:lpstr>
      <vt:lpstr>      WHITTIER CRITICAL COMMUNITY IMPROVEMENTS</vt:lpstr>
      <vt:lpstr>PUBLIC CAPITAL INVESTMENTS IN THE WHITTIER PLAN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Targeted Neighborhood Revitalization Using the Choice Neighborhood Initiative  Whittier/Nubian Square </dc:title>
  <cp:lastModifiedBy>Beverly Estes-Smargiassi</cp:lastModifiedBy>
  <cp:revision>1</cp:revision>
  <dcterms:modified xsi:type="dcterms:W3CDTF">2021-06-18T15:13:58Z</dcterms:modified>
</cp:coreProperties>
</file>